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92" r:id="rId1"/>
  </p:sldMasterIdLst>
  <p:sldIdLst>
    <p:sldId id="256" r:id="rId2"/>
    <p:sldId id="257" r:id="rId3"/>
    <p:sldId id="262" r:id="rId4"/>
    <p:sldId id="266" r:id="rId5"/>
    <p:sldId id="261" r:id="rId6"/>
    <p:sldId id="258" r:id="rId7"/>
    <p:sldId id="259" r:id="rId8"/>
    <p:sldId id="268" r:id="rId9"/>
    <p:sldId id="269" r:id="rId10"/>
    <p:sldId id="283" r:id="rId11"/>
    <p:sldId id="282" r:id="rId12"/>
    <p:sldId id="264" r:id="rId13"/>
    <p:sldId id="265" r:id="rId14"/>
    <p:sldId id="284" r:id="rId15"/>
    <p:sldId id="285" r:id="rId16"/>
    <p:sldId id="270" r:id="rId17"/>
    <p:sldId id="276" r:id="rId18"/>
    <p:sldId id="271" r:id="rId19"/>
    <p:sldId id="277" r:id="rId20"/>
    <p:sldId id="272" r:id="rId21"/>
    <p:sldId id="281" r:id="rId22"/>
    <p:sldId id="273" r:id="rId23"/>
    <p:sldId id="280" r:id="rId24"/>
    <p:sldId id="274" r:id="rId25"/>
    <p:sldId id="279" r:id="rId26"/>
    <p:sldId id="263" r:id="rId27"/>
  </p:sldIdLst>
  <p:sldSz cx="9144000" cy="6858000" type="screen4x3"/>
  <p:notesSz cx="6858000" cy="9144000"/>
  <p:defaultTextStyle>
    <a:defPPr>
      <a:defRPr lang="pl-P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853" autoAdjust="0"/>
    <p:restoredTop sz="94660"/>
  </p:normalViewPr>
  <p:slideViewPr>
    <p:cSldViewPr>
      <p:cViewPr varScale="1">
        <p:scale>
          <a:sx n="68" d="100"/>
          <a:sy n="68" d="100"/>
        </p:scale>
        <p:origin x="-1464" y="-96"/>
      </p:cViewPr>
      <p:guideLst>
        <p:guide orient="horz" pos="2160"/>
        <p:guide pos="288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Slajd tytułowy">
    <p:spTree>
      <p:nvGrpSpPr>
        <p:cNvPr id="1" name=""/>
        <p:cNvGrpSpPr/>
        <p:nvPr/>
      </p:nvGrpSpPr>
      <p:grpSpPr>
        <a:xfrm>
          <a:off x="0" y="0"/>
          <a:ext cx="0" cy="0"/>
          <a:chOff x="0" y="0"/>
          <a:chExt cx="0" cy="0"/>
        </a:xfrm>
      </p:grpSpPr>
      <p:sp>
        <p:nvSpPr>
          <p:cNvPr id="15" name="Prostokąt zaokrąglony 14"/>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Prostokąt zaokrąglony 9"/>
          <p:cNvSpPr/>
          <p:nvPr/>
        </p:nvSpPr>
        <p:spPr>
          <a:xfrm>
            <a:off x="418596" y="434162"/>
            <a:ext cx="8306809" cy="3108960"/>
          </a:xfrm>
          <a:prstGeom prst="roundRect">
            <a:avLst>
              <a:gd name="adj" fmla="val 4578"/>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Tytuł 4"/>
          <p:cNvSpPr>
            <a:spLocks noGrp="1"/>
          </p:cNvSpPr>
          <p:nvPr>
            <p:ph type="ctrTitle"/>
          </p:nvPr>
        </p:nvSpPr>
        <p:spPr>
          <a:xfrm>
            <a:off x="722376" y="1820206"/>
            <a:ext cx="7772400" cy="1828800"/>
          </a:xfrm>
        </p:spPr>
        <p:txBody>
          <a:bodyPr lIns="45720" rIns="45720" bIns="45720"/>
          <a:lstStyle>
            <a:lvl1pPr algn="r">
              <a:defRPr sz="4500" b="1">
                <a:solidFill>
                  <a:schemeClr val="accent1">
                    <a:tint val="88000"/>
                    <a:satMod val="150000"/>
                  </a:schemeClr>
                </a:solidFill>
                <a:effectLst>
                  <a:outerShdw blurRad="53975" dist="22860" dir="5400000" algn="tl" rotWithShape="0">
                    <a:srgbClr val="000000">
                      <a:alpha val="55000"/>
                    </a:srgbClr>
                  </a:outerShdw>
                </a:effectLst>
              </a:defRPr>
            </a:lvl1pPr>
            <a:extLst/>
          </a:lstStyle>
          <a:p>
            <a:r>
              <a:rPr kumimoji="0" lang="pl-PL" smtClean="0"/>
              <a:t>Kliknij, aby edytować styl</a:t>
            </a:r>
            <a:endParaRPr kumimoji="0" lang="en-US"/>
          </a:p>
        </p:txBody>
      </p:sp>
      <p:sp>
        <p:nvSpPr>
          <p:cNvPr id="20" name="Podtytuł 19"/>
          <p:cNvSpPr>
            <a:spLocks noGrp="1"/>
          </p:cNvSpPr>
          <p:nvPr>
            <p:ph type="subTitle" idx="1"/>
          </p:nvPr>
        </p:nvSpPr>
        <p:spPr>
          <a:xfrm>
            <a:off x="722376" y="3685032"/>
            <a:ext cx="7772400" cy="914400"/>
          </a:xfrm>
        </p:spPr>
        <p:txBody>
          <a:bodyPr lIns="182880" tIns="0"/>
          <a:lstStyle>
            <a:lvl1pPr marL="36576" indent="0" algn="r">
              <a:spcBef>
                <a:spcPts val="0"/>
              </a:spcBef>
              <a:buNone/>
              <a:defRPr sz="2000">
                <a:solidFill>
                  <a:schemeClr val="bg2">
                    <a:shade val="2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pl-PL" smtClean="0"/>
              <a:t>Kliknij, aby edytować styl wzorca podtytułu</a:t>
            </a:r>
            <a:endParaRPr kumimoji="0" lang="en-US"/>
          </a:p>
        </p:txBody>
      </p:sp>
      <p:sp>
        <p:nvSpPr>
          <p:cNvPr id="19" name="Symbol zastępczy daty 18"/>
          <p:cNvSpPr>
            <a:spLocks noGrp="1"/>
          </p:cNvSpPr>
          <p:nvPr>
            <p:ph type="dt" sz="half" idx="10"/>
          </p:nvPr>
        </p:nvSpPr>
        <p:spPr/>
        <p:txBody>
          <a:bodyPr/>
          <a:lstStyle>
            <a:extLst/>
          </a:lstStyle>
          <a:p>
            <a:fld id="{3E1C7975-2461-44E2-A81A-F9AC7A9A7C01}" type="datetimeFigureOut">
              <a:rPr lang="pl-PL" smtClean="0"/>
              <a:pPr/>
              <a:t>2017-05-15</a:t>
            </a:fld>
            <a:endParaRPr lang="pl-PL"/>
          </a:p>
        </p:txBody>
      </p:sp>
      <p:sp>
        <p:nvSpPr>
          <p:cNvPr id="8" name="Symbol zastępczy stopki 7"/>
          <p:cNvSpPr>
            <a:spLocks noGrp="1"/>
          </p:cNvSpPr>
          <p:nvPr>
            <p:ph type="ftr" sz="quarter" idx="11"/>
          </p:nvPr>
        </p:nvSpPr>
        <p:spPr/>
        <p:txBody>
          <a:bodyPr/>
          <a:lstStyle>
            <a:extLst/>
          </a:lstStyle>
          <a:p>
            <a:endParaRPr lang="pl-PL"/>
          </a:p>
        </p:txBody>
      </p:sp>
      <p:sp>
        <p:nvSpPr>
          <p:cNvPr id="11" name="Symbol zastępczy numeru slajdu 10"/>
          <p:cNvSpPr>
            <a:spLocks noGrp="1"/>
          </p:cNvSpPr>
          <p:nvPr>
            <p:ph type="sldNum" sz="quarter" idx="12"/>
          </p:nvPr>
        </p:nvSpPr>
        <p:spPr/>
        <p:txBody>
          <a:bodyPr/>
          <a:lstStyle>
            <a:extLst/>
          </a:lstStyle>
          <a:p>
            <a:fld id="{CA218121-37E4-4B0C-BEB0-30EDF818902A}" type="slidenum">
              <a:rPr lang="pl-PL" smtClean="0"/>
              <a:pPr/>
              <a:t>‹#›</a:t>
            </a:fld>
            <a:endParaRPr lang="pl-PL"/>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ytuł i tekst pionowy">
    <p:spTree>
      <p:nvGrpSpPr>
        <p:cNvPr id="1" name=""/>
        <p:cNvGrpSpPr/>
        <p:nvPr/>
      </p:nvGrpSpPr>
      <p:grpSpPr>
        <a:xfrm>
          <a:off x="0" y="0"/>
          <a:ext cx="0" cy="0"/>
          <a:chOff x="0" y="0"/>
          <a:chExt cx="0" cy="0"/>
        </a:xfrm>
      </p:grpSpPr>
      <p:sp>
        <p:nvSpPr>
          <p:cNvPr id="2" name="Tytuł 1"/>
          <p:cNvSpPr>
            <a:spLocks noGrp="1"/>
          </p:cNvSpPr>
          <p:nvPr>
            <p:ph type="title"/>
          </p:nvPr>
        </p:nvSpPr>
        <p:spPr>
          <a:xfrm>
            <a:off x="502920" y="4983480"/>
            <a:ext cx="8183880" cy="1051560"/>
          </a:xfrm>
        </p:spPr>
        <p:txBody>
          <a:bodyPr/>
          <a:lstStyle>
            <a:extLst/>
          </a:lstStyle>
          <a:p>
            <a:r>
              <a:rPr kumimoji="0" lang="pl-PL" smtClean="0"/>
              <a:t>Kliknij, aby edytować styl</a:t>
            </a:r>
            <a:endParaRPr kumimoji="0" lang="en-US"/>
          </a:p>
        </p:txBody>
      </p:sp>
      <p:sp>
        <p:nvSpPr>
          <p:cNvPr id="3" name="Symbol zastępczy tytułu pionowego 2"/>
          <p:cNvSpPr>
            <a:spLocks noGrp="1"/>
          </p:cNvSpPr>
          <p:nvPr>
            <p:ph type="body" orient="vert" idx="1"/>
          </p:nvPr>
        </p:nvSpPr>
        <p:spPr>
          <a:xfrm>
            <a:off x="502920" y="530352"/>
            <a:ext cx="8183880" cy="4187952"/>
          </a:xfrm>
        </p:spPr>
        <p:txBody>
          <a:bodyPr vert="eaVert"/>
          <a:lstStyle>
            <a:extLst/>
          </a:lstStyle>
          <a:p>
            <a:pPr lvl="0" eaLnBrk="1" latinLnBrk="0" hangingPunct="1"/>
            <a:r>
              <a:rPr lang="pl-PL" smtClean="0"/>
              <a:t>Kliknij, aby edytować style wzorca tekstu</a:t>
            </a:r>
          </a:p>
          <a:p>
            <a:pPr lvl="1" eaLnBrk="1" latinLnBrk="0" hangingPunct="1"/>
            <a:r>
              <a:rPr lang="pl-PL" smtClean="0"/>
              <a:t>Drugi poziom</a:t>
            </a:r>
          </a:p>
          <a:p>
            <a:pPr lvl="2" eaLnBrk="1" latinLnBrk="0" hangingPunct="1"/>
            <a:r>
              <a:rPr lang="pl-PL" smtClean="0"/>
              <a:t>Trzeci poziom</a:t>
            </a:r>
          </a:p>
          <a:p>
            <a:pPr lvl="3" eaLnBrk="1" latinLnBrk="0" hangingPunct="1"/>
            <a:r>
              <a:rPr lang="pl-PL" smtClean="0"/>
              <a:t>Czwarty poziom</a:t>
            </a:r>
          </a:p>
          <a:p>
            <a:pPr lvl="4" eaLnBrk="1" latinLnBrk="0" hangingPunct="1"/>
            <a:r>
              <a:rPr lang="pl-PL" smtClean="0"/>
              <a:t>Piąty poziom</a:t>
            </a:r>
            <a:endParaRPr kumimoji="0" lang="en-US"/>
          </a:p>
        </p:txBody>
      </p:sp>
      <p:sp>
        <p:nvSpPr>
          <p:cNvPr id="4" name="Symbol zastępczy daty 3"/>
          <p:cNvSpPr>
            <a:spLocks noGrp="1"/>
          </p:cNvSpPr>
          <p:nvPr>
            <p:ph type="dt" sz="half" idx="10"/>
          </p:nvPr>
        </p:nvSpPr>
        <p:spPr/>
        <p:txBody>
          <a:bodyPr/>
          <a:lstStyle>
            <a:extLst/>
          </a:lstStyle>
          <a:p>
            <a:fld id="{3E1C7975-2461-44E2-A81A-F9AC7A9A7C01}" type="datetimeFigureOut">
              <a:rPr lang="pl-PL" smtClean="0"/>
              <a:pPr/>
              <a:t>2017-05-15</a:t>
            </a:fld>
            <a:endParaRPr lang="pl-PL"/>
          </a:p>
        </p:txBody>
      </p:sp>
      <p:sp>
        <p:nvSpPr>
          <p:cNvPr id="5" name="Symbol zastępczy stopki 4"/>
          <p:cNvSpPr>
            <a:spLocks noGrp="1"/>
          </p:cNvSpPr>
          <p:nvPr>
            <p:ph type="ftr" sz="quarter" idx="11"/>
          </p:nvPr>
        </p:nvSpPr>
        <p:spPr/>
        <p:txBody>
          <a:bodyPr/>
          <a:lstStyle>
            <a:extLst/>
          </a:lstStyle>
          <a:p>
            <a:endParaRPr lang="pl-PL"/>
          </a:p>
        </p:txBody>
      </p:sp>
      <p:sp>
        <p:nvSpPr>
          <p:cNvPr id="6" name="Symbol zastępczy numeru slajdu 5"/>
          <p:cNvSpPr>
            <a:spLocks noGrp="1"/>
          </p:cNvSpPr>
          <p:nvPr>
            <p:ph type="sldNum" sz="quarter" idx="12"/>
          </p:nvPr>
        </p:nvSpPr>
        <p:spPr/>
        <p:txBody>
          <a:bodyPr/>
          <a:lstStyle>
            <a:extLst/>
          </a:lstStyle>
          <a:p>
            <a:fld id="{CA218121-37E4-4B0C-BEB0-30EDF818902A}" type="slidenum">
              <a:rPr lang="pl-PL" smtClean="0"/>
              <a:pPr/>
              <a:t>‹#›</a:t>
            </a:fld>
            <a:endParaRPr lang="pl-PL"/>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ytuł pionowy i tekst">
    <p:spTree>
      <p:nvGrpSpPr>
        <p:cNvPr id="1" name=""/>
        <p:cNvGrpSpPr/>
        <p:nvPr/>
      </p:nvGrpSpPr>
      <p:grpSpPr>
        <a:xfrm>
          <a:off x="0" y="0"/>
          <a:ext cx="0" cy="0"/>
          <a:chOff x="0" y="0"/>
          <a:chExt cx="0" cy="0"/>
        </a:xfrm>
      </p:grpSpPr>
      <p:sp>
        <p:nvSpPr>
          <p:cNvPr id="2" name="Tytuł pionowy 1"/>
          <p:cNvSpPr>
            <a:spLocks noGrp="1"/>
          </p:cNvSpPr>
          <p:nvPr>
            <p:ph type="title" orient="vert"/>
          </p:nvPr>
        </p:nvSpPr>
        <p:spPr>
          <a:xfrm>
            <a:off x="6629400" y="533404"/>
            <a:ext cx="1981200" cy="5257799"/>
          </a:xfrm>
        </p:spPr>
        <p:txBody>
          <a:bodyPr vert="eaVert"/>
          <a:lstStyle>
            <a:extLst/>
          </a:lstStyle>
          <a:p>
            <a:r>
              <a:rPr kumimoji="0" lang="pl-PL" smtClean="0"/>
              <a:t>Kliknij, aby edytować styl</a:t>
            </a:r>
            <a:endParaRPr kumimoji="0" lang="en-US"/>
          </a:p>
        </p:txBody>
      </p:sp>
      <p:sp>
        <p:nvSpPr>
          <p:cNvPr id="3" name="Symbol zastępczy tytułu pionowego 2"/>
          <p:cNvSpPr>
            <a:spLocks noGrp="1"/>
          </p:cNvSpPr>
          <p:nvPr>
            <p:ph type="body" orient="vert" idx="1"/>
          </p:nvPr>
        </p:nvSpPr>
        <p:spPr>
          <a:xfrm>
            <a:off x="533400" y="533402"/>
            <a:ext cx="5943600" cy="5257801"/>
          </a:xfrm>
        </p:spPr>
        <p:txBody>
          <a:bodyPr vert="eaVert"/>
          <a:lstStyle>
            <a:extLst/>
          </a:lstStyle>
          <a:p>
            <a:pPr lvl="0" eaLnBrk="1" latinLnBrk="0" hangingPunct="1"/>
            <a:r>
              <a:rPr lang="pl-PL" smtClean="0"/>
              <a:t>Kliknij, aby edytować style wzorca tekstu</a:t>
            </a:r>
          </a:p>
          <a:p>
            <a:pPr lvl="1" eaLnBrk="1" latinLnBrk="0" hangingPunct="1"/>
            <a:r>
              <a:rPr lang="pl-PL" smtClean="0"/>
              <a:t>Drugi poziom</a:t>
            </a:r>
          </a:p>
          <a:p>
            <a:pPr lvl="2" eaLnBrk="1" latinLnBrk="0" hangingPunct="1"/>
            <a:r>
              <a:rPr lang="pl-PL" smtClean="0"/>
              <a:t>Trzeci poziom</a:t>
            </a:r>
          </a:p>
          <a:p>
            <a:pPr lvl="3" eaLnBrk="1" latinLnBrk="0" hangingPunct="1"/>
            <a:r>
              <a:rPr lang="pl-PL" smtClean="0"/>
              <a:t>Czwarty poziom</a:t>
            </a:r>
          </a:p>
          <a:p>
            <a:pPr lvl="4" eaLnBrk="1" latinLnBrk="0" hangingPunct="1"/>
            <a:r>
              <a:rPr lang="pl-PL" smtClean="0"/>
              <a:t>Piąty poziom</a:t>
            </a:r>
            <a:endParaRPr kumimoji="0" lang="en-US"/>
          </a:p>
        </p:txBody>
      </p:sp>
      <p:sp>
        <p:nvSpPr>
          <p:cNvPr id="4" name="Symbol zastępczy daty 3"/>
          <p:cNvSpPr>
            <a:spLocks noGrp="1"/>
          </p:cNvSpPr>
          <p:nvPr>
            <p:ph type="dt" sz="half" idx="10"/>
          </p:nvPr>
        </p:nvSpPr>
        <p:spPr/>
        <p:txBody>
          <a:bodyPr/>
          <a:lstStyle>
            <a:extLst/>
          </a:lstStyle>
          <a:p>
            <a:fld id="{3E1C7975-2461-44E2-A81A-F9AC7A9A7C01}" type="datetimeFigureOut">
              <a:rPr lang="pl-PL" smtClean="0"/>
              <a:pPr/>
              <a:t>2017-05-15</a:t>
            </a:fld>
            <a:endParaRPr lang="pl-PL"/>
          </a:p>
        </p:txBody>
      </p:sp>
      <p:sp>
        <p:nvSpPr>
          <p:cNvPr id="5" name="Symbol zastępczy stopki 4"/>
          <p:cNvSpPr>
            <a:spLocks noGrp="1"/>
          </p:cNvSpPr>
          <p:nvPr>
            <p:ph type="ftr" sz="quarter" idx="11"/>
          </p:nvPr>
        </p:nvSpPr>
        <p:spPr/>
        <p:txBody>
          <a:bodyPr/>
          <a:lstStyle>
            <a:extLst/>
          </a:lstStyle>
          <a:p>
            <a:endParaRPr lang="pl-PL"/>
          </a:p>
        </p:txBody>
      </p:sp>
      <p:sp>
        <p:nvSpPr>
          <p:cNvPr id="6" name="Symbol zastępczy numeru slajdu 5"/>
          <p:cNvSpPr>
            <a:spLocks noGrp="1"/>
          </p:cNvSpPr>
          <p:nvPr>
            <p:ph type="sldNum" sz="quarter" idx="12"/>
          </p:nvPr>
        </p:nvSpPr>
        <p:spPr/>
        <p:txBody>
          <a:bodyPr/>
          <a:lstStyle>
            <a:extLst/>
          </a:lstStyle>
          <a:p>
            <a:fld id="{CA218121-37E4-4B0C-BEB0-30EDF818902A}" type="slidenum">
              <a:rPr lang="pl-PL" smtClean="0"/>
              <a:pPr/>
              <a:t>‹#›</a:t>
            </a:fld>
            <a:endParaRPr lang="pl-PL"/>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ytuł i zawartość">
    <p:spTree>
      <p:nvGrpSpPr>
        <p:cNvPr id="1" name=""/>
        <p:cNvGrpSpPr/>
        <p:nvPr/>
      </p:nvGrpSpPr>
      <p:grpSpPr>
        <a:xfrm>
          <a:off x="0" y="0"/>
          <a:ext cx="0" cy="0"/>
          <a:chOff x="0" y="0"/>
          <a:chExt cx="0" cy="0"/>
        </a:xfrm>
      </p:grpSpPr>
      <p:sp>
        <p:nvSpPr>
          <p:cNvPr id="2" name="Tytuł 1"/>
          <p:cNvSpPr>
            <a:spLocks noGrp="1"/>
          </p:cNvSpPr>
          <p:nvPr>
            <p:ph type="title"/>
          </p:nvPr>
        </p:nvSpPr>
        <p:spPr>
          <a:xfrm>
            <a:off x="502920" y="4983480"/>
            <a:ext cx="8183880" cy="1051560"/>
          </a:xfrm>
        </p:spPr>
        <p:txBody>
          <a:bodyPr/>
          <a:lstStyle>
            <a:extLst/>
          </a:lstStyle>
          <a:p>
            <a:r>
              <a:rPr kumimoji="0" lang="pl-PL" smtClean="0"/>
              <a:t>Kliknij, aby edytować styl</a:t>
            </a:r>
            <a:endParaRPr kumimoji="0" lang="en-US"/>
          </a:p>
        </p:txBody>
      </p:sp>
      <p:sp>
        <p:nvSpPr>
          <p:cNvPr id="3" name="Symbol zastępczy zawartości 2"/>
          <p:cNvSpPr>
            <a:spLocks noGrp="1"/>
          </p:cNvSpPr>
          <p:nvPr>
            <p:ph idx="1"/>
          </p:nvPr>
        </p:nvSpPr>
        <p:spPr>
          <a:xfrm>
            <a:off x="502920" y="530352"/>
            <a:ext cx="8183880" cy="4187952"/>
          </a:xfrm>
        </p:spPr>
        <p:txBody>
          <a:bodyPr/>
          <a:lstStyle>
            <a:extLst/>
          </a:lstStyle>
          <a:p>
            <a:pPr lvl="0" eaLnBrk="1" latinLnBrk="0" hangingPunct="1"/>
            <a:r>
              <a:rPr lang="pl-PL" smtClean="0"/>
              <a:t>Kliknij, aby edytować style wzorca tekstu</a:t>
            </a:r>
          </a:p>
          <a:p>
            <a:pPr lvl="1" eaLnBrk="1" latinLnBrk="0" hangingPunct="1"/>
            <a:r>
              <a:rPr lang="pl-PL" smtClean="0"/>
              <a:t>Drugi poziom</a:t>
            </a:r>
          </a:p>
          <a:p>
            <a:pPr lvl="2" eaLnBrk="1" latinLnBrk="0" hangingPunct="1"/>
            <a:r>
              <a:rPr lang="pl-PL" smtClean="0"/>
              <a:t>Trzeci poziom</a:t>
            </a:r>
          </a:p>
          <a:p>
            <a:pPr lvl="3" eaLnBrk="1" latinLnBrk="0" hangingPunct="1"/>
            <a:r>
              <a:rPr lang="pl-PL" smtClean="0"/>
              <a:t>Czwarty poziom</a:t>
            </a:r>
          </a:p>
          <a:p>
            <a:pPr lvl="4" eaLnBrk="1" latinLnBrk="0" hangingPunct="1"/>
            <a:r>
              <a:rPr lang="pl-PL" smtClean="0"/>
              <a:t>Piąty poziom</a:t>
            </a:r>
            <a:endParaRPr kumimoji="0" lang="en-US"/>
          </a:p>
        </p:txBody>
      </p:sp>
      <p:sp>
        <p:nvSpPr>
          <p:cNvPr id="4" name="Symbol zastępczy daty 3"/>
          <p:cNvSpPr>
            <a:spLocks noGrp="1"/>
          </p:cNvSpPr>
          <p:nvPr>
            <p:ph type="dt" sz="half" idx="10"/>
          </p:nvPr>
        </p:nvSpPr>
        <p:spPr/>
        <p:txBody>
          <a:bodyPr/>
          <a:lstStyle>
            <a:extLst/>
          </a:lstStyle>
          <a:p>
            <a:fld id="{3E1C7975-2461-44E2-A81A-F9AC7A9A7C01}" type="datetimeFigureOut">
              <a:rPr lang="pl-PL" smtClean="0"/>
              <a:pPr/>
              <a:t>2017-05-15</a:t>
            </a:fld>
            <a:endParaRPr lang="pl-PL"/>
          </a:p>
        </p:txBody>
      </p:sp>
      <p:sp>
        <p:nvSpPr>
          <p:cNvPr id="5" name="Symbol zastępczy stopki 4"/>
          <p:cNvSpPr>
            <a:spLocks noGrp="1"/>
          </p:cNvSpPr>
          <p:nvPr>
            <p:ph type="ftr" sz="quarter" idx="11"/>
          </p:nvPr>
        </p:nvSpPr>
        <p:spPr/>
        <p:txBody>
          <a:bodyPr/>
          <a:lstStyle>
            <a:extLst/>
          </a:lstStyle>
          <a:p>
            <a:endParaRPr lang="pl-PL"/>
          </a:p>
        </p:txBody>
      </p:sp>
      <p:sp>
        <p:nvSpPr>
          <p:cNvPr id="6" name="Symbol zastępczy numeru slajdu 5"/>
          <p:cNvSpPr>
            <a:spLocks noGrp="1"/>
          </p:cNvSpPr>
          <p:nvPr>
            <p:ph type="sldNum" sz="quarter" idx="12"/>
          </p:nvPr>
        </p:nvSpPr>
        <p:spPr/>
        <p:txBody>
          <a:bodyPr/>
          <a:lstStyle>
            <a:extLst/>
          </a:lstStyle>
          <a:p>
            <a:fld id="{CA218121-37E4-4B0C-BEB0-30EDF818902A}" type="slidenum">
              <a:rPr lang="pl-PL" smtClean="0"/>
              <a:pPr/>
              <a:t>‹#›</a:t>
            </a:fld>
            <a:endParaRPr lang="pl-PL"/>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Nagłówek sekcji">
    <p:spTree>
      <p:nvGrpSpPr>
        <p:cNvPr id="1" name=""/>
        <p:cNvGrpSpPr/>
        <p:nvPr/>
      </p:nvGrpSpPr>
      <p:grpSpPr>
        <a:xfrm>
          <a:off x="0" y="0"/>
          <a:ext cx="0" cy="0"/>
          <a:chOff x="0" y="0"/>
          <a:chExt cx="0" cy="0"/>
        </a:xfrm>
      </p:grpSpPr>
      <p:sp>
        <p:nvSpPr>
          <p:cNvPr id="14" name="Prostokąt zaokrąglony 13"/>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Prostokąt zaokrąglony 10"/>
          <p:cNvSpPr/>
          <p:nvPr/>
        </p:nvSpPr>
        <p:spPr>
          <a:xfrm>
            <a:off x="418596" y="434162"/>
            <a:ext cx="8306809" cy="4341329"/>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ytuł 1"/>
          <p:cNvSpPr>
            <a:spLocks noGrp="1"/>
          </p:cNvSpPr>
          <p:nvPr>
            <p:ph type="title"/>
          </p:nvPr>
        </p:nvSpPr>
        <p:spPr>
          <a:xfrm>
            <a:off x="468344" y="4928616"/>
            <a:ext cx="8183880" cy="676656"/>
          </a:xfrm>
        </p:spPr>
        <p:txBody>
          <a:bodyPr lIns="91440" bIns="0" anchor="b"/>
          <a:lstStyle>
            <a:lvl1pPr algn="l">
              <a:buNone/>
              <a:defRPr sz="3600" b="0" cap="none" baseline="0">
                <a:solidFill>
                  <a:schemeClr val="bg2">
                    <a:shade val="25000"/>
                  </a:schemeClr>
                </a:solidFill>
                <a:effectLst/>
              </a:defRPr>
            </a:lvl1pPr>
            <a:extLst/>
          </a:lstStyle>
          <a:p>
            <a:r>
              <a:rPr kumimoji="0" lang="pl-PL" smtClean="0"/>
              <a:t>Kliknij, aby edytować styl</a:t>
            </a:r>
            <a:endParaRPr kumimoji="0" lang="en-US"/>
          </a:p>
        </p:txBody>
      </p:sp>
      <p:sp>
        <p:nvSpPr>
          <p:cNvPr id="3" name="Symbol zastępczy tekstu 2"/>
          <p:cNvSpPr>
            <a:spLocks noGrp="1"/>
          </p:cNvSpPr>
          <p:nvPr>
            <p:ph type="body" idx="1"/>
          </p:nvPr>
        </p:nvSpPr>
        <p:spPr>
          <a:xfrm>
            <a:off x="468344" y="5624484"/>
            <a:ext cx="8183880" cy="420624"/>
          </a:xfrm>
        </p:spPr>
        <p:txBody>
          <a:bodyPr lIns="118872" tIns="0" anchor="t"/>
          <a:lstStyle>
            <a:lvl1pPr marL="0" marR="36576" indent="0" algn="l">
              <a:spcBef>
                <a:spcPts val="0"/>
              </a:spcBef>
              <a:spcAft>
                <a:spcPts val="0"/>
              </a:spcAft>
              <a:buNone/>
              <a:defRPr sz="1800" b="0">
                <a:solidFill>
                  <a:schemeClr val="accent1">
                    <a:shade val="50000"/>
                    <a:satMod val="110000"/>
                  </a:schemeClr>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pl-PL" smtClean="0"/>
              <a:t>Kliknij, aby edytować style wzorca tekstu</a:t>
            </a:r>
          </a:p>
        </p:txBody>
      </p:sp>
      <p:sp>
        <p:nvSpPr>
          <p:cNvPr id="4" name="Symbol zastępczy daty 3"/>
          <p:cNvSpPr>
            <a:spLocks noGrp="1"/>
          </p:cNvSpPr>
          <p:nvPr>
            <p:ph type="dt" sz="half" idx="10"/>
          </p:nvPr>
        </p:nvSpPr>
        <p:spPr/>
        <p:txBody>
          <a:bodyPr/>
          <a:lstStyle>
            <a:extLst/>
          </a:lstStyle>
          <a:p>
            <a:fld id="{3E1C7975-2461-44E2-A81A-F9AC7A9A7C01}" type="datetimeFigureOut">
              <a:rPr lang="pl-PL" smtClean="0"/>
              <a:pPr/>
              <a:t>2017-05-15</a:t>
            </a:fld>
            <a:endParaRPr lang="pl-PL"/>
          </a:p>
        </p:txBody>
      </p:sp>
      <p:sp>
        <p:nvSpPr>
          <p:cNvPr id="5" name="Symbol zastępczy stopki 4"/>
          <p:cNvSpPr>
            <a:spLocks noGrp="1"/>
          </p:cNvSpPr>
          <p:nvPr>
            <p:ph type="ftr" sz="quarter" idx="11"/>
          </p:nvPr>
        </p:nvSpPr>
        <p:spPr/>
        <p:txBody>
          <a:bodyPr/>
          <a:lstStyle>
            <a:extLst/>
          </a:lstStyle>
          <a:p>
            <a:endParaRPr lang="pl-PL"/>
          </a:p>
        </p:txBody>
      </p:sp>
      <p:sp>
        <p:nvSpPr>
          <p:cNvPr id="6" name="Symbol zastępczy numeru slajdu 5"/>
          <p:cNvSpPr>
            <a:spLocks noGrp="1"/>
          </p:cNvSpPr>
          <p:nvPr>
            <p:ph type="sldNum" sz="quarter" idx="12"/>
          </p:nvPr>
        </p:nvSpPr>
        <p:spPr/>
        <p:txBody>
          <a:bodyPr/>
          <a:lstStyle>
            <a:extLst/>
          </a:lstStyle>
          <a:p>
            <a:fld id="{CA218121-37E4-4B0C-BEB0-30EDF818902A}" type="slidenum">
              <a:rPr lang="pl-PL" smtClean="0"/>
              <a:pPr/>
              <a:t>‹#›</a:t>
            </a:fld>
            <a:endParaRPr lang="pl-PL"/>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wa elementy zawartości">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extLst/>
          </a:lstStyle>
          <a:p>
            <a:r>
              <a:rPr kumimoji="0" lang="pl-PL" smtClean="0"/>
              <a:t>Kliknij, aby edytować styl</a:t>
            </a:r>
            <a:endParaRPr kumimoji="0" lang="en-US"/>
          </a:p>
        </p:txBody>
      </p:sp>
      <p:sp>
        <p:nvSpPr>
          <p:cNvPr id="3" name="Symbol zastępczy zawartości 2"/>
          <p:cNvSpPr>
            <a:spLocks noGrp="1"/>
          </p:cNvSpPr>
          <p:nvPr>
            <p:ph sz="half" idx="1"/>
          </p:nvPr>
        </p:nvSpPr>
        <p:spPr>
          <a:xfrm>
            <a:off x="514352" y="530352"/>
            <a:ext cx="3931920" cy="4389120"/>
          </a:xfrm>
        </p:spPr>
        <p:txBody>
          <a:bodyPr/>
          <a:lstStyle>
            <a:lvl1pPr>
              <a:defRPr sz="2600"/>
            </a:lvl1pPr>
            <a:lvl2pPr>
              <a:defRPr sz="2200"/>
            </a:lvl2pPr>
            <a:lvl3pPr>
              <a:defRPr sz="2000"/>
            </a:lvl3pPr>
            <a:lvl4pPr>
              <a:defRPr sz="1800"/>
            </a:lvl4pPr>
            <a:lvl5pPr>
              <a:defRPr sz="1800"/>
            </a:lvl5pPr>
            <a:extLst/>
          </a:lstStyle>
          <a:p>
            <a:pPr lvl="0" eaLnBrk="1" latinLnBrk="0" hangingPunct="1"/>
            <a:r>
              <a:rPr lang="pl-PL" smtClean="0"/>
              <a:t>Kliknij, aby edytować style wzorca tekstu</a:t>
            </a:r>
          </a:p>
          <a:p>
            <a:pPr lvl="1" eaLnBrk="1" latinLnBrk="0" hangingPunct="1"/>
            <a:r>
              <a:rPr lang="pl-PL" smtClean="0"/>
              <a:t>Drugi poziom</a:t>
            </a:r>
          </a:p>
          <a:p>
            <a:pPr lvl="2" eaLnBrk="1" latinLnBrk="0" hangingPunct="1"/>
            <a:r>
              <a:rPr lang="pl-PL" smtClean="0"/>
              <a:t>Trzeci poziom</a:t>
            </a:r>
          </a:p>
          <a:p>
            <a:pPr lvl="3" eaLnBrk="1" latinLnBrk="0" hangingPunct="1"/>
            <a:r>
              <a:rPr lang="pl-PL" smtClean="0"/>
              <a:t>Czwarty poziom</a:t>
            </a:r>
          </a:p>
          <a:p>
            <a:pPr lvl="4" eaLnBrk="1" latinLnBrk="0" hangingPunct="1"/>
            <a:r>
              <a:rPr lang="pl-PL" smtClean="0"/>
              <a:t>Piąty poziom</a:t>
            </a:r>
            <a:endParaRPr kumimoji="0" lang="en-US"/>
          </a:p>
        </p:txBody>
      </p:sp>
      <p:sp>
        <p:nvSpPr>
          <p:cNvPr id="4" name="Symbol zastępczy zawartości 3"/>
          <p:cNvSpPr>
            <a:spLocks noGrp="1"/>
          </p:cNvSpPr>
          <p:nvPr>
            <p:ph sz="half" idx="2"/>
          </p:nvPr>
        </p:nvSpPr>
        <p:spPr>
          <a:xfrm>
            <a:off x="4755360" y="530352"/>
            <a:ext cx="3931920" cy="4389120"/>
          </a:xfrm>
        </p:spPr>
        <p:txBody>
          <a:bodyPr/>
          <a:lstStyle>
            <a:lvl1pPr>
              <a:defRPr sz="2600"/>
            </a:lvl1pPr>
            <a:lvl2pPr>
              <a:defRPr sz="2200"/>
            </a:lvl2pPr>
            <a:lvl3pPr>
              <a:defRPr sz="2000"/>
            </a:lvl3pPr>
            <a:lvl4pPr>
              <a:defRPr sz="1800"/>
            </a:lvl4pPr>
            <a:lvl5pPr>
              <a:defRPr sz="1800"/>
            </a:lvl5pPr>
            <a:extLst/>
          </a:lstStyle>
          <a:p>
            <a:pPr lvl="0" eaLnBrk="1" latinLnBrk="0" hangingPunct="1"/>
            <a:r>
              <a:rPr lang="pl-PL" smtClean="0"/>
              <a:t>Kliknij, aby edytować style wzorca tekstu</a:t>
            </a:r>
          </a:p>
          <a:p>
            <a:pPr lvl="1" eaLnBrk="1" latinLnBrk="0" hangingPunct="1"/>
            <a:r>
              <a:rPr lang="pl-PL" smtClean="0"/>
              <a:t>Drugi poziom</a:t>
            </a:r>
          </a:p>
          <a:p>
            <a:pPr lvl="2" eaLnBrk="1" latinLnBrk="0" hangingPunct="1"/>
            <a:r>
              <a:rPr lang="pl-PL" smtClean="0"/>
              <a:t>Trzeci poziom</a:t>
            </a:r>
          </a:p>
          <a:p>
            <a:pPr lvl="3" eaLnBrk="1" latinLnBrk="0" hangingPunct="1"/>
            <a:r>
              <a:rPr lang="pl-PL" smtClean="0"/>
              <a:t>Czwarty poziom</a:t>
            </a:r>
          </a:p>
          <a:p>
            <a:pPr lvl="4" eaLnBrk="1" latinLnBrk="0" hangingPunct="1"/>
            <a:r>
              <a:rPr lang="pl-PL" smtClean="0"/>
              <a:t>Piąty poziom</a:t>
            </a:r>
            <a:endParaRPr kumimoji="0" lang="en-US"/>
          </a:p>
        </p:txBody>
      </p:sp>
      <p:sp>
        <p:nvSpPr>
          <p:cNvPr id="5" name="Symbol zastępczy daty 4"/>
          <p:cNvSpPr>
            <a:spLocks noGrp="1"/>
          </p:cNvSpPr>
          <p:nvPr>
            <p:ph type="dt" sz="half" idx="10"/>
          </p:nvPr>
        </p:nvSpPr>
        <p:spPr/>
        <p:txBody>
          <a:bodyPr/>
          <a:lstStyle>
            <a:extLst/>
          </a:lstStyle>
          <a:p>
            <a:fld id="{3E1C7975-2461-44E2-A81A-F9AC7A9A7C01}" type="datetimeFigureOut">
              <a:rPr lang="pl-PL" smtClean="0"/>
              <a:pPr/>
              <a:t>2017-05-15</a:t>
            </a:fld>
            <a:endParaRPr lang="pl-PL"/>
          </a:p>
        </p:txBody>
      </p:sp>
      <p:sp>
        <p:nvSpPr>
          <p:cNvPr id="6" name="Symbol zastępczy stopki 5"/>
          <p:cNvSpPr>
            <a:spLocks noGrp="1"/>
          </p:cNvSpPr>
          <p:nvPr>
            <p:ph type="ftr" sz="quarter" idx="11"/>
          </p:nvPr>
        </p:nvSpPr>
        <p:spPr/>
        <p:txBody>
          <a:bodyPr/>
          <a:lstStyle>
            <a:extLst/>
          </a:lstStyle>
          <a:p>
            <a:endParaRPr lang="pl-PL"/>
          </a:p>
        </p:txBody>
      </p:sp>
      <p:sp>
        <p:nvSpPr>
          <p:cNvPr id="7" name="Symbol zastępczy numeru slajdu 6"/>
          <p:cNvSpPr>
            <a:spLocks noGrp="1"/>
          </p:cNvSpPr>
          <p:nvPr>
            <p:ph type="sldNum" sz="quarter" idx="12"/>
          </p:nvPr>
        </p:nvSpPr>
        <p:spPr/>
        <p:txBody>
          <a:bodyPr/>
          <a:lstStyle>
            <a:extLst/>
          </a:lstStyle>
          <a:p>
            <a:fld id="{CA218121-37E4-4B0C-BEB0-30EDF818902A}" type="slidenum">
              <a:rPr lang="pl-PL" smtClean="0"/>
              <a:pPr/>
              <a:t>‹#›</a:t>
            </a:fld>
            <a:endParaRPr lang="pl-PL"/>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ównanie">
    <p:spTree>
      <p:nvGrpSpPr>
        <p:cNvPr id="1" name=""/>
        <p:cNvGrpSpPr/>
        <p:nvPr/>
      </p:nvGrpSpPr>
      <p:grpSpPr>
        <a:xfrm>
          <a:off x="0" y="0"/>
          <a:ext cx="0" cy="0"/>
          <a:chOff x="0" y="0"/>
          <a:chExt cx="0" cy="0"/>
        </a:xfrm>
      </p:grpSpPr>
      <p:sp>
        <p:nvSpPr>
          <p:cNvPr id="2" name="Tytuł 1"/>
          <p:cNvSpPr>
            <a:spLocks noGrp="1"/>
          </p:cNvSpPr>
          <p:nvPr>
            <p:ph type="title"/>
          </p:nvPr>
        </p:nvSpPr>
        <p:spPr>
          <a:xfrm>
            <a:off x="502920" y="4983480"/>
            <a:ext cx="8183880" cy="1051560"/>
          </a:xfrm>
        </p:spPr>
        <p:txBody>
          <a:bodyPr anchor="b"/>
          <a:lstStyle>
            <a:lvl1pPr>
              <a:defRPr b="1"/>
            </a:lvl1pPr>
            <a:extLst/>
          </a:lstStyle>
          <a:p>
            <a:r>
              <a:rPr kumimoji="0" lang="pl-PL" smtClean="0"/>
              <a:t>Kliknij, aby edytować styl</a:t>
            </a:r>
            <a:endParaRPr kumimoji="0" lang="en-US"/>
          </a:p>
        </p:txBody>
      </p:sp>
      <p:sp>
        <p:nvSpPr>
          <p:cNvPr id="3" name="Symbol zastępczy tekstu 2"/>
          <p:cNvSpPr>
            <a:spLocks noGrp="1"/>
          </p:cNvSpPr>
          <p:nvPr>
            <p:ph type="body" idx="1"/>
          </p:nvPr>
        </p:nvSpPr>
        <p:spPr>
          <a:xfrm>
            <a:off x="607224" y="579438"/>
            <a:ext cx="3931920" cy="792162"/>
          </a:xfrm>
        </p:spPr>
        <p:txBody>
          <a:bodyPr lIns="146304"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pl-PL" smtClean="0"/>
              <a:t>Kliknij, aby edytować style wzorca tekstu</a:t>
            </a:r>
          </a:p>
        </p:txBody>
      </p:sp>
      <p:sp>
        <p:nvSpPr>
          <p:cNvPr id="4" name="Symbol zastępczy tekstu 3"/>
          <p:cNvSpPr>
            <a:spLocks noGrp="1"/>
          </p:cNvSpPr>
          <p:nvPr>
            <p:ph type="body" sz="half" idx="3"/>
          </p:nvPr>
        </p:nvSpPr>
        <p:spPr>
          <a:xfrm>
            <a:off x="4652169" y="579438"/>
            <a:ext cx="3931920" cy="792162"/>
          </a:xfrm>
        </p:spPr>
        <p:txBody>
          <a:bodyPr lIns="137160"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pl-PL" smtClean="0"/>
              <a:t>Kliknij, aby edytować style wzorca tekstu</a:t>
            </a:r>
          </a:p>
        </p:txBody>
      </p:sp>
      <p:sp>
        <p:nvSpPr>
          <p:cNvPr id="5" name="Symbol zastępczy zawartości 4"/>
          <p:cNvSpPr>
            <a:spLocks noGrp="1"/>
          </p:cNvSpPr>
          <p:nvPr>
            <p:ph sz="quarter" idx="2"/>
          </p:nvPr>
        </p:nvSpPr>
        <p:spPr>
          <a:xfrm>
            <a:off x="607224" y="1447800"/>
            <a:ext cx="3931920" cy="3489960"/>
          </a:xfrm>
        </p:spPr>
        <p:txBody>
          <a:bodyPr anchor="t"/>
          <a:lstStyle>
            <a:lvl1pPr algn="l">
              <a:defRPr sz="2400"/>
            </a:lvl1pPr>
            <a:lvl2pPr algn="l">
              <a:defRPr sz="2000"/>
            </a:lvl2pPr>
            <a:lvl3pPr algn="l">
              <a:defRPr sz="1800"/>
            </a:lvl3pPr>
            <a:lvl4pPr algn="l">
              <a:defRPr sz="1600"/>
            </a:lvl4pPr>
            <a:lvl5pPr algn="l">
              <a:defRPr sz="1600"/>
            </a:lvl5pPr>
            <a:extLst/>
          </a:lstStyle>
          <a:p>
            <a:pPr lvl="0" eaLnBrk="1" latinLnBrk="0" hangingPunct="1"/>
            <a:r>
              <a:rPr lang="pl-PL" smtClean="0"/>
              <a:t>Kliknij, aby edytować style wzorca tekstu</a:t>
            </a:r>
          </a:p>
          <a:p>
            <a:pPr lvl="1" eaLnBrk="1" latinLnBrk="0" hangingPunct="1"/>
            <a:r>
              <a:rPr lang="pl-PL" smtClean="0"/>
              <a:t>Drugi poziom</a:t>
            </a:r>
          </a:p>
          <a:p>
            <a:pPr lvl="2" eaLnBrk="1" latinLnBrk="0" hangingPunct="1"/>
            <a:r>
              <a:rPr lang="pl-PL" smtClean="0"/>
              <a:t>Trzeci poziom</a:t>
            </a:r>
          </a:p>
          <a:p>
            <a:pPr lvl="3" eaLnBrk="1" latinLnBrk="0" hangingPunct="1"/>
            <a:r>
              <a:rPr lang="pl-PL" smtClean="0"/>
              <a:t>Czwarty poziom</a:t>
            </a:r>
          </a:p>
          <a:p>
            <a:pPr lvl="4" eaLnBrk="1" latinLnBrk="0" hangingPunct="1"/>
            <a:r>
              <a:rPr lang="pl-PL" smtClean="0"/>
              <a:t>Piąty poziom</a:t>
            </a:r>
            <a:endParaRPr kumimoji="0" lang="en-US"/>
          </a:p>
        </p:txBody>
      </p:sp>
      <p:sp>
        <p:nvSpPr>
          <p:cNvPr id="6" name="Symbol zastępczy zawartości 5"/>
          <p:cNvSpPr>
            <a:spLocks noGrp="1"/>
          </p:cNvSpPr>
          <p:nvPr>
            <p:ph sz="quarter" idx="4"/>
          </p:nvPr>
        </p:nvSpPr>
        <p:spPr>
          <a:xfrm>
            <a:off x="4652169" y="1447800"/>
            <a:ext cx="3931920" cy="3489960"/>
          </a:xfrm>
        </p:spPr>
        <p:txBody>
          <a:bodyPr anchor="t"/>
          <a:lstStyle>
            <a:lvl1pPr algn="l">
              <a:defRPr sz="2400"/>
            </a:lvl1pPr>
            <a:lvl2pPr algn="l">
              <a:defRPr sz="2000"/>
            </a:lvl2pPr>
            <a:lvl3pPr algn="l">
              <a:defRPr sz="1800"/>
            </a:lvl3pPr>
            <a:lvl4pPr algn="l">
              <a:defRPr sz="1600"/>
            </a:lvl4pPr>
            <a:lvl5pPr algn="l">
              <a:defRPr sz="1600"/>
            </a:lvl5pPr>
            <a:extLst/>
          </a:lstStyle>
          <a:p>
            <a:pPr lvl="0" eaLnBrk="1" latinLnBrk="0" hangingPunct="1"/>
            <a:r>
              <a:rPr lang="pl-PL" smtClean="0"/>
              <a:t>Kliknij, aby edytować style wzorca tekstu</a:t>
            </a:r>
          </a:p>
          <a:p>
            <a:pPr lvl="1" eaLnBrk="1" latinLnBrk="0" hangingPunct="1"/>
            <a:r>
              <a:rPr lang="pl-PL" smtClean="0"/>
              <a:t>Drugi poziom</a:t>
            </a:r>
          </a:p>
          <a:p>
            <a:pPr lvl="2" eaLnBrk="1" latinLnBrk="0" hangingPunct="1"/>
            <a:r>
              <a:rPr lang="pl-PL" smtClean="0"/>
              <a:t>Trzeci poziom</a:t>
            </a:r>
          </a:p>
          <a:p>
            <a:pPr lvl="3" eaLnBrk="1" latinLnBrk="0" hangingPunct="1"/>
            <a:r>
              <a:rPr lang="pl-PL" smtClean="0"/>
              <a:t>Czwarty poziom</a:t>
            </a:r>
          </a:p>
          <a:p>
            <a:pPr lvl="4" eaLnBrk="1" latinLnBrk="0" hangingPunct="1"/>
            <a:r>
              <a:rPr lang="pl-PL" smtClean="0"/>
              <a:t>Piąty poziom</a:t>
            </a:r>
            <a:endParaRPr kumimoji="0" lang="en-US"/>
          </a:p>
        </p:txBody>
      </p:sp>
      <p:sp>
        <p:nvSpPr>
          <p:cNvPr id="7" name="Symbol zastępczy daty 6"/>
          <p:cNvSpPr>
            <a:spLocks noGrp="1"/>
          </p:cNvSpPr>
          <p:nvPr>
            <p:ph type="dt" sz="half" idx="10"/>
          </p:nvPr>
        </p:nvSpPr>
        <p:spPr/>
        <p:txBody>
          <a:bodyPr/>
          <a:lstStyle>
            <a:extLst/>
          </a:lstStyle>
          <a:p>
            <a:fld id="{3E1C7975-2461-44E2-A81A-F9AC7A9A7C01}" type="datetimeFigureOut">
              <a:rPr lang="pl-PL" smtClean="0"/>
              <a:pPr/>
              <a:t>2017-05-15</a:t>
            </a:fld>
            <a:endParaRPr lang="pl-PL"/>
          </a:p>
        </p:txBody>
      </p:sp>
      <p:sp>
        <p:nvSpPr>
          <p:cNvPr id="8" name="Symbol zastępczy stopki 7"/>
          <p:cNvSpPr>
            <a:spLocks noGrp="1"/>
          </p:cNvSpPr>
          <p:nvPr>
            <p:ph type="ftr" sz="quarter" idx="11"/>
          </p:nvPr>
        </p:nvSpPr>
        <p:spPr/>
        <p:txBody>
          <a:bodyPr/>
          <a:lstStyle>
            <a:extLst/>
          </a:lstStyle>
          <a:p>
            <a:endParaRPr lang="pl-PL"/>
          </a:p>
        </p:txBody>
      </p:sp>
      <p:sp>
        <p:nvSpPr>
          <p:cNvPr id="9" name="Symbol zastępczy numeru slajdu 8"/>
          <p:cNvSpPr>
            <a:spLocks noGrp="1"/>
          </p:cNvSpPr>
          <p:nvPr>
            <p:ph type="sldNum" sz="quarter" idx="12"/>
          </p:nvPr>
        </p:nvSpPr>
        <p:spPr/>
        <p:txBody>
          <a:bodyPr/>
          <a:lstStyle>
            <a:extLst/>
          </a:lstStyle>
          <a:p>
            <a:fld id="{CA218121-37E4-4B0C-BEB0-30EDF818902A}" type="slidenum">
              <a:rPr lang="pl-PL" smtClean="0"/>
              <a:pPr/>
              <a:t>‹#›</a:t>
            </a:fld>
            <a:endParaRPr lang="pl-PL"/>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ylko tytuł">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extLst/>
          </a:lstStyle>
          <a:p>
            <a:r>
              <a:rPr kumimoji="0" lang="pl-PL" smtClean="0"/>
              <a:t>Kliknij, aby edytować styl</a:t>
            </a:r>
            <a:endParaRPr kumimoji="0" lang="en-US"/>
          </a:p>
        </p:txBody>
      </p:sp>
      <p:sp>
        <p:nvSpPr>
          <p:cNvPr id="3" name="Symbol zastępczy daty 2"/>
          <p:cNvSpPr>
            <a:spLocks noGrp="1"/>
          </p:cNvSpPr>
          <p:nvPr>
            <p:ph type="dt" sz="half" idx="10"/>
          </p:nvPr>
        </p:nvSpPr>
        <p:spPr/>
        <p:txBody>
          <a:bodyPr/>
          <a:lstStyle>
            <a:extLst/>
          </a:lstStyle>
          <a:p>
            <a:fld id="{3E1C7975-2461-44E2-A81A-F9AC7A9A7C01}" type="datetimeFigureOut">
              <a:rPr lang="pl-PL" smtClean="0"/>
              <a:pPr/>
              <a:t>2017-05-15</a:t>
            </a:fld>
            <a:endParaRPr lang="pl-PL"/>
          </a:p>
        </p:txBody>
      </p:sp>
      <p:sp>
        <p:nvSpPr>
          <p:cNvPr id="4" name="Symbol zastępczy stopki 3"/>
          <p:cNvSpPr>
            <a:spLocks noGrp="1"/>
          </p:cNvSpPr>
          <p:nvPr>
            <p:ph type="ftr" sz="quarter" idx="11"/>
          </p:nvPr>
        </p:nvSpPr>
        <p:spPr/>
        <p:txBody>
          <a:bodyPr/>
          <a:lstStyle>
            <a:extLst/>
          </a:lstStyle>
          <a:p>
            <a:endParaRPr lang="pl-PL"/>
          </a:p>
        </p:txBody>
      </p:sp>
      <p:sp>
        <p:nvSpPr>
          <p:cNvPr id="5" name="Symbol zastępczy numeru slajdu 4"/>
          <p:cNvSpPr>
            <a:spLocks noGrp="1"/>
          </p:cNvSpPr>
          <p:nvPr>
            <p:ph type="sldNum" sz="quarter" idx="12"/>
          </p:nvPr>
        </p:nvSpPr>
        <p:spPr/>
        <p:txBody>
          <a:bodyPr/>
          <a:lstStyle>
            <a:extLst/>
          </a:lstStyle>
          <a:p>
            <a:fld id="{CA218121-37E4-4B0C-BEB0-30EDF818902A}" type="slidenum">
              <a:rPr lang="pl-PL" smtClean="0"/>
              <a:pPr/>
              <a:t>‹#›</a:t>
            </a:fld>
            <a:endParaRPr lang="pl-PL"/>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Pusty">
    <p:spTree>
      <p:nvGrpSpPr>
        <p:cNvPr id="1" name=""/>
        <p:cNvGrpSpPr/>
        <p:nvPr/>
      </p:nvGrpSpPr>
      <p:grpSpPr>
        <a:xfrm>
          <a:off x="0" y="0"/>
          <a:ext cx="0" cy="0"/>
          <a:chOff x="0" y="0"/>
          <a:chExt cx="0" cy="0"/>
        </a:xfrm>
      </p:grpSpPr>
      <p:sp>
        <p:nvSpPr>
          <p:cNvPr id="7" name="Prostokąt zaokrąglony 6"/>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Symbol zastępczy daty 1"/>
          <p:cNvSpPr>
            <a:spLocks noGrp="1"/>
          </p:cNvSpPr>
          <p:nvPr>
            <p:ph type="dt" sz="half" idx="10"/>
          </p:nvPr>
        </p:nvSpPr>
        <p:spPr/>
        <p:txBody>
          <a:bodyPr/>
          <a:lstStyle>
            <a:extLst/>
          </a:lstStyle>
          <a:p>
            <a:fld id="{3E1C7975-2461-44E2-A81A-F9AC7A9A7C01}" type="datetimeFigureOut">
              <a:rPr lang="pl-PL" smtClean="0"/>
              <a:pPr/>
              <a:t>2017-05-15</a:t>
            </a:fld>
            <a:endParaRPr lang="pl-PL"/>
          </a:p>
        </p:txBody>
      </p:sp>
      <p:sp>
        <p:nvSpPr>
          <p:cNvPr id="3" name="Symbol zastępczy stopki 2"/>
          <p:cNvSpPr>
            <a:spLocks noGrp="1"/>
          </p:cNvSpPr>
          <p:nvPr>
            <p:ph type="ftr" sz="quarter" idx="11"/>
          </p:nvPr>
        </p:nvSpPr>
        <p:spPr/>
        <p:txBody>
          <a:bodyPr/>
          <a:lstStyle>
            <a:extLst/>
          </a:lstStyle>
          <a:p>
            <a:endParaRPr lang="pl-PL"/>
          </a:p>
        </p:txBody>
      </p:sp>
      <p:sp>
        <p:nvSpPr>
          <p:cNvPr id="4" name="Symbol zastępczy numeru slajdu 3"/>
          <p:cNvSpPr>
            <a:spLocks noGrp="1"/>
          </p:cNvSpPr>
          <p:nvPr>
            <p:ph type="sldNum" sz="quarter" idx="12"/>
          </p:nvPr>
        </p:nvSpPr>
        <p:spPr/>
        <p:txBody>
          <a:bodyPr/>
          <a:lstStyle>
            <a:extLst/>
          </a:lstStyle>
          <a:p>
            <a:fld id="{CA218121-37E4-4B0C-BEB0-30EDF818902A}" type="slidenum">
              <a:rPr lang="pl-PL" smtClean="0"/>
              <a:pPr/>
              <a:t>‹#›</a:t>
            </a:fld>
            <a:endParaRPr lang="pl-PL"/>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Zawartość z podpisem">
    <p:spTree>
      <p:nvGrpSpPr>
        <p:cNvPr id="1" name=""/>
        <p:cNvGrpSpPr/>
        <p:nvPr/>
      </p:nvGrpSpPr>
      <p:grpSpPr>
        <a:xfrm>
          <a:off x="0" y="0"/>
          <a:ext cx="0" cy="0"/>
          <a:chOff x="0" y="0"/>
          <a:chExt cx="0" cy="0"/>
        </a:xfrm>
      </p:grpSpPr>
      <p:sp>
        <p:nvSpPr>
          <p:cNvPr id="2" name="Tytuł 1"/>
          <p:cNvSpPr>
            <a:spLocks noGrp="1"/>
          </p:cNvSpPr>
          <p:nvPr>
            <p:ph type="title"/>
          </p:nvPr>
        </p:nvSpPr>
        <p:spPr>
          <a:xfrm>
            <a:off x="5538784" y="533400"/>
            <a:ext cx="2971800" cy="914400"/>
          </a:xfrm>
        </p:spPr>
        <p:txBody>
          <a:bodyPr anchor="b"/>
          <a:lstStyle>
            <a:lvl1pPr algn="l">
              <a:buNone/>
              <a:defRPr sz="2200" b="1">
                <a:solidFill>
                  <a:schemeClr val="accent1"/>
                </a:solidFill>
              </a:defRPr>
            </a:lvl1pPr>
            <a:extLst/>
          </a:lstStyle>
          <a:p>
            <a:r>
              <a:rPr kumimoji="0" lang="pl-PL" smtClean="0"/>
              <a:t>Kliknij, aby edytować styl</a:t>
            </a:r>
            <a:endParaRPr kumimoji="0" lang="en-US"/>
          </a:p>
        </p:txBody>
      </p:sp>
      <p:sp>
        <p:nvSpPr>
          <p:cNvPr id="3" name="Symbol zastępczy tekstu 2"/>
          <p:cNvSpPr>
            <a:spLocks noGrp="1"/>
          </p:cNvSpPr>
          <p:nvPr>
            <p:ph type="body" idx="2"/>
          </p:nvPr>
        </p:nvSpPr>
        <p:spPr>
          <a:xfrm>
            <a:off x="5538847" y="1447802"/>
            <a:ext cx="2971800" cy="4206112"/>
          </a:xfrm>
        </p:spPr>
        <p:txBody>
          <a:bodyPr lIns="91440"/>
          <a:lstStyle>
            <a:lvl1pPr marL="18288" marR="18288" indent="0">
              <a:spcBef>
                <a:spcPts val="0"/>
              </a:spcBef>
              <a:buNone/>
              <a:defRPr sz="1400">
                <a:solidFill>
                  <a:schemeClr val="tx1"/>
                </a:solidFill>
              </a:defRPr>
            </a:lvl1pPr>
            <a:lvl2pPr>
              <a:buNone/>
              <a:defRPr sz="1200">
                <a:solidFill>
                  <a:schemeClr val="tx1"/>
                </a:solidFill>
              </a:defRPr>
            </a:lvl2pPr>
            <a:lvl3pPr>
              <a:buNone/>
              <a:defRPr sz="1000">
                <a:solidFill>
                  <a:schemeClr val="tx1"/>
                </a:solidFill>
              </a:defRPr>
            </a:lvl3pPr>
            <a:lvl4pPr>
              <a:buNone/>
              <a:defRPr sz="900">
                <a:solidFill>
                  <a:schemeClr val="tx1"/>
                </a:solidFill>
              </a:defRPr>
            </a:lvl4pPr>
            <a:lvl5pPr>
              <a:buNone/>
              <a:defRPr sz="900">
                <a:solidFill>
                  <a:schemeClr val="tx1"/>
                </a:solidFill>
              </a:defRPr>
            </a:lvl5pPr>
            <a:extLst/>
          </a:lstStyle>
          <a:p>
            <a:pPr lvl="0" eaLnBrk="1" latinLnBrk="0" hangingPunct="1"/>
            <a:r>
              <a:rPr lang="pl-PL" smtClean="0"/>
              <a:t>Kliknij, aby edytować style wzorca tekstu</a:t>
            </a:r>
          </a:p>
          <a:p>
            <a:pPr lvl="1" eaLnBrk="1" latinLnBrk="0" hangingPunct="1"/>
            <a:r>
              <a:rPr lang="pl-PL" smtClean="0"/>
              <a:t>Drugi poziom</a:t>
            </a:r>
          </a:p>
          <a:p>
            <a:pPr lvl="2" eaLnBrk="1" latinLnBrk="0" hangingPunct="1"/>
            <a:r>
              <a:rPr lang="pl-PL" smtClean="0"/>
              <a:t>Trzeci poziom</a:t>
            </a:r>
          </a:p>
          <a:p>
            <a:pPr lvl="3" eaLnBrk="1" latinLnBrk="0" hangingPunct="1"/>
            <a:r>
              <a:rPr lang="pl-PL" smtClean="0"/>
              <a:t>Czwarty poziom</a:t>
            </a:r>
          </a:p>
          <a:p>
            <a:pPr lvl="4" eaLnBrk="1" latinLnBrk="0" hangingPunct="1"/>
            <a:r>
              <a:rPr lang="pl-PL" smtClean="0"/>
              <a:t>Piąty poziom</a:t>
            </a:r>
            <a:endParaRPr kumimoji="0" lang="en-US"/>
          </a:p>
        </p:txBody>
      </p:sp>
      <p:sp>
        <p:nvSpPr>
          <p:cNvPr id="4" name="Symbol zastępczy zawartości 3"/>
          <p:cNvSpPr>
            <a:spLocks noGrp="1"/>
          </p:cNvSpPr>
          <p:nvPr>
            <p:ph sz="half" idx="1"/>
          </p:nvPr>
        </p:nvSpPr>
        <p:spPr>
          <a:xfrm>
            <a:off x="761372" y="930144"/>
            <a:ext cx="4626159" cy="4724402"/>
          </a:xfrm>
        </p:spPr>
        <p:txBody>
          <a:bodyPr/>
          <a:lstStyle>
            <a:lvl1pPr>
              <a:defRPr sz="2800">
                <a:solidFill>
                  <a:schemeClr val="tx1"/>
                </a:solidFill>
              </a:defRPr>
            </a:lvl1pPr>
            <a:lvl2pPr>
              <a:defRPr sz="2600">
                <a:solidFill>
                  <a:schemeClr val="tx1"/>
                </a:solidFill>
              </a:defRPr>
            </a:lvl2pPr>
            <a:lvl3pPr>
              <a:defRPr sz="2400">
                <a:solidFill>
                  <a:schemeClr val="tx1"/>
                </a:solidFill>
              </a:defRPr>
            </a:lvl3pPr>
            <a:lvl4pPr>
              <a:defRPr sz="2000">
                <a:solidFill>
                  <a:schemeClr val="tx1"/>
                </a:solidFill>
              </a:defRPr>
            </a:lvl4pPr>
            <a:lvl5pPr>
              <a:defRPr sz="2000">
                <a:solidFill>
                  <a:schemeClr val="tx1"/>
                </a:solidFill>
              </a:defRPr>
            </a:lvl5pPr>
            <a:lvl6pPr>
              <a:buNone/>
              <a:defRPr/>
            </a:lvl6pPr>
            <a:extLst/>
          </a:lstStyle>
          <a:p>
            <a:pPr lvl="0" eaLnBrk="1" latinLnBrk="0" hangingPunct="1"/>
            <a:r>
              <a:rPr lang="pl-PL" smtClean="0"/>
              <a:t>Kliknij, aby edytować style wzorca tekstu</a:t>
            </a:r>
          </a:p>
          <a:p>
            <a:pPr lvl="1" eaLnBrk="1" latinLnBrk="0" hangingPunct="1"/>
            <a:r>
              <a:rPr lang="pl-PL" smtClean="0"/>
              <a:t>Drugi poziom</a:t>
            </a:r>
          </a:p>
          <a:p>
            <a:pPr lvl="2" eaLnBrk="1" latinLnBrk="0" hangingPunct="1"/>
            <a:r>
              <a:rPr lang="pl-PL" smtClean="0"/>
              <a:t>Trzeci poziom</a:t>
            </a:r>
          </a:p>
          <a:p>
            <a:pPr lvl="3" eaLnBrk="1" latinLnBrk="0" hangingPunct="1"/>
            <a:r>
              <a:rPr lang="pl-PL" smtClean="0"/>
              <a:t>Czwarty poziom</a:t>
            </a:r>
          </a:p>
          <a:p>
            <a:pPr lvl="4" eaLnBrk="1" latinLnBrk="0" hangingPunct="1"/>
            <a:r>
              <a:rPr lang="pl-PL" smtClean="0"/>
              <a:t>Piąty poziom</a:t>
            </a:r>
            <a:endParaRPr kumimoji="0" lang="en-US"/>
          </a:p>
        </p:txBody>
      </p:sp>
      <p:sp>
        <p:nvSpPr>
          <p:cNvPr id="5" name="Symbol zastępczy daty 4"/>
          <p:cNvSpPr>
            <a:spLocks noGrp="1"/>
          </p:cNvSpPr>
          <p:nvPr>
            <p:ph type="dt" sz="half" idx="10"/>
          </p:nvPr>
        </p:nvSpPr>
        <p:spPr/>
        <p:txBody>
          <a:bodyPr/>
          <a:lstStyle>
            <a:extLst/>
          </a:lstStyle>
          <a:p>
            <a:fld id="{3E1C7975-2461-44E2-A81A-F9AC7A9A7C01}" type="datetimeFigureOut">
              <a:rPr lang="pl-PL" smtClean="0"/>
              <a:pPr/>
              <a:t>2017-05-15</a:t>
            </a:fld>
            <a:endParaRPr lang="pl-PL"/>
          </a:p>
        </p:txBody>
      </p:sp>
      <p:sp>
        <p:nvSpPr>
          <p:cNvPr id="6" name="Symbol zastępczy stopki 5"/>
          <p:cNvSpPr>
            <a:spLocks noGrp="1"/>
          </p:cNvSpPr>
          <p:nvPr>
            <p:ph type="ftr" sz="quarter" idx="11"/>
          </p:nvPr>
        </p:nvSpPr>
        <p:spPr/>
        <p:txBody>
          <a:bodyPr/>
          <a:lstStyle>
            <a:extLst/>
          </a:lstStyle>
          <a:p>
            <a:endParaRPr lang="pl-PL"/>
          </a:p>
        </p:txBody>
      </p:sp>
      <p:sp>
        <p:nvSpPr>
          <p:cNvPr id="7" name="Symbol zastępczy numeru slajdu 6"/>
          <p:cNvSpPr>
            <a:spLocks noGrp="1"/>
          </p:cNvSpPr>
          <p:nvPr>
            <p:ph type="sldNum" sz="quarter" idx="12"/>
          </p:nvPr>
        </p:nvSpPr>
        <p:spPr/>
        <p:txBody>
          <a:bodyPr/>
          <a:lstStyle>
            <a:extLst/>
          </a:lstStyle>
          <a:p>
            <a:fld id="{CA218121-37E4-4B0C-BEB0-30EDF818902A}" type="slidenum">
              <a:rPr lang="pl-PL" smtClean="0"/>
              <a:pPr/>
              <a:t>‹#›</a:t>
            </a:fld>
            <a:endParaRPr lang="pl-PL"/>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Obraz z podpisem">
    <p:spTree>
      <p:nvGrpSpPr>
        <p:cNvPr id="1" name=""/>
        <p:cNvGrpSpPr/>
        <p:nvPr/>
      </p:nvGrpSpPr>
      <p:grpSpPr>
        <a:xfrm>
          <a:off x="0" y="0"/>
          <a:ext cx="0" cy="0"/>
          <a:chOff x="0" y="0"/>
          <a:chExt cx="0" cy="0"/>
        </a:xfrm>
      </p:grpSpPr>
      <p:sp>
        <p:nvSpPr>
          <p:cNvPr id="15" name="Prostokąt zaokrąglony 14"/>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Prostokąt z zaokrąglonym rogiem 10"/>
          <p:cNvSpPr/>
          <p:nvPr/>
        </p:nvSpPr>
        <p:spPr>
          <a:xfrm>
            <a:off x="6400800" y="434162"/>
            <a:ext cx="2324605" cy="4343400"/>
          </a:xfrm>
          <a:prstGeom prst="round1Rect">
            <a:avLst>
              <a:gd name="adj" fmla="val 2748"/>
            </a:avLst>
          </a:prstGeom>
          <a:solidFill>
            <a:srgbClr val="1C1C1C"/>
          </a:soli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ytuł 1"/>
          <p:cNvSpPr>
            <a:spLocks noGrp="1"/>
          </p:cNvSpPr>
          <p:nvPr>
            <p:ph type="title"/>
          </p:nvPr>
        </p:nvSpPr>
        <p:spPr>
          <a:xfrm>
            <a:off x="457200" y="5012056"/>
            <a:ext cx="8229600" cy="1051560"/>
          </a:xfrm>
        </p:spPr>
        <p:txBody>
          <a:bodyPr anchor="t"/>
          <a:lstStyle>
            <a:lvl1pPr algn="l">
              <a:buNone/>
              <a:defRPr sz="3600" b="0">
                <a:solidFill>
                  <a:schemeClr val="bg2">
                    <a:shade val="25000"/>
                  </a:schemeClr>
                </a:solidFill>
                <a:effectLst/>
              </a:defRPr>
            </a:lvl1pPr>
            <a:extLst/>
          </a:lstStyle>
          <a:p>
            <a:r>
              <a:rPr kumimoji="0" lang="pl-PL" smtClean="0"/>
              <a:t>Kliknij, aby edytować styl</a:t>
            </a:r>
            <a:endParaRPr kumimoji="0" lang="en-US"/>
          </a:p>
        </p:txBody>
      </p:sp>
      <p:sp>
        <p:nvSpPr>
          <p:cNvPr id="4" name="Symbol zastępczy tekstu 3"/>
          <p:cNvSpPr>
            <a:spLocks noGrp="1"/>
          </p:cNvSpPr>
          <p:nvPr>
            <p:ph type="body" sz="half" idx="2"/>
          </p:nvPr>
        </p:nvSpPr>
        <p:spPr bwMode="grayWhite">
          <a:xfrm>
            <a:off x="6462712" y="533400"/>
            <a:ext cx="2240280" cy="4211480"/>
          </a:xfrm>
        </p:spPr>
        <p:txBody>
          <a:bodyPr lIns="91440"/>
          <a:lstStyle>
            <a:lvl1pPr marL="45720" indent="0" algn="l">
              <a:spcBef>
                <a:spcPts val="0"/>
              </a:spcBef>
              <a:buNone/>
              <a:defRPr sz="1400">
                <a:solidFill>
                  <a:srgbClr val="FFFFFF"/>
                </a:solidFill>
              </a:defRPr>
            </a:lvl1pPr>
            <a:lvl2pPr>
              <a:defRPr sz="1200">
                <a:solidFill>
                  <a:srgbClr val="FFFFFF"/>
                </a:solidFill>
              </a:defRPr>
            </a:lvl2pPr>
            <a:lvl3pPr>
              <a:defRPr sz="1000">
                <a:solidFill>
                  <a:srgbClr val="FFFFFF"/>
                </a:solidFill>
              </a:defRPr>
            </a:lvl3pPr>
            <a:lvl4pPr>
              <a:defRPr sz="900">
                <a:solidFill>
                  <a:srgbClr val="FFFFFF"/>
                </a:solidFill>
              </a:defRPr>
            </a:lvl4pPr>
            <a:lvl5pPr>
              <a:defRPr sz="900">
                <a:solidFill>
                  <a:srgbClr val="FFFFFF"/>
                </a:solidFill>
              </a:defRPr>
            </a:lvl5pPr>
            <a:extLst/>
          </a:lstStyle>
          <a:p>
            <a:pPr lvl="0" eaLnBrk="1" latinLnBrk="0" hangingPunct="1"/>
            <a:r>
              <a:rPr lang="pl-PL" smtClean="0"/>
              <a:t>Kliknij, aby edytować style wzorca tekstu</a:t>
            </a:r>
          </a:p>
          <a:p>
            <a:pPr lvl="1" eaLnBrk="1" latinLnBrk="0" hangingPunct="1"/>
            <a:r>
              <a:rPr lang="pl-PL" smtClean="0"/>
              <a:t>Drugi poziom</a:t>
            </a:r>
          </a:p>
          <a:p>
            <a:pPr lvl="2" eaLnBrk="1" latinLnBrk="0" hangingPunct="1"/>
            <a:r>
              <a:rPr lang="pl-PL" smtClean="0"/>
              <a:t>Trzeci poziom</a:t>
            </a:r>
          </a:p>
          <a:p>
            <a:pPr lvl="3" eaLnBrk="1" latinLnBrk="0" hangingPunct="1"/>
            <a:r>
              <a:rPr lang="pl-PL" smtClean="0"/>
              <a:t>Czwarty poziom</a:t>
            </a:r>
          </a:p>
          <a:p>
            <a:pPr lvl="4" eaLnBrk="1" latinLnBrk="0" hangingPunct="1"/>
            <a:r>
              <a:rPr lang="pl-PL" smtClean="0"/>
              <a:t>Piąty poziom</a:t>
            </a:r>
            <a:endParaRPr kumimoji="0" lang="en-US"/>
          </a:p>
        </p:txBody>
      </p:sp>
      <p:sp>
        <p:nvSpPr>
          <p:cNvPr id="5" name="Symbol zastępczy daty 4"/>
          <p:cNvSpPr>
            <a:spLocks noGrp="1"/>
          </p:cNvSpPr>
          <p:nvPr>
            <p:ph type="dt" sz="half" idx="10"/>
          </p:nvPr>
        </p:nvSpPr>
        <p:spPr/>
        <p:txBody>
          <a:bodyPr/>
          <a:lstStyle>
            <a:extLst/>
          </a:lstStyle>
          <a:p>
            <a:fld id="{3E1C7975-2461-44E2-A81A-F9AC7A9A7C01}" type="datetimeFigureOut">
              <a:rPr lang="pl-PL" smtClean="0"/>
              <a:pPr/>
              <a:t>2017-05-15</a:t>
            </a:fld>
            <a:endParaRPr lang="pl-PL"/>
          </a:p>
        </p:txBody>
      </p:sp>
      <p:sp>
        <p:nvSpPr>
          <p:cNvPr id="6" name="Symbol zastępczy stopki 5"/>
          <p:cNvSpPr>
            <a:spLocks noGrp="1"/>
          </p:cNvSpPr>
          <p:nvPr>
            <p:ph type="ftr" sz="quarter" idx="11"/>
          </p:nvPr>
        </p:nvSpPr>
        <p:spPr/>
        <p:txBody>
          <a:bodyPr/>
          <a:lstStyle>
            <a:extLst/>
          </a:lstStyle>
          <a:p>
            <a:endParaRPr lang="pl-PL"/>
          </a:p>
        </p:txBody>
      </p:sp>
      <p:sp>
        <p:nvSpPr>
          <p:cNvPr id="7" name="Symbol zastępczy numeru slajdu 6"/>
          <p:cNvSpPr>
            <a:spLocks noGrp="1"/>
          </p:cNvSpPr>
          <p:nvPr>
            <p:ph type="sldNum" sz="quarter" idx="12"/>
          </p:nvPr>
        </p:nvSpPr>
        <p:spPr/>
        <p:txBody>
          <a:bodyPr/>
          <a:lstStyle>
            <a:extLst/>
          </a:lstStyle>
          <a:p>
            <a:fld id="{CA218121-37E4-4B0C-BEB0-30EDF818902A}" type="slidenum">
              <a:rPr lang="pl-PL" smtClean="0"/>
              <a:pPr/>
              <a:t>‹#›</a:t>
            </a:fld>
            <a:endParaRPr lang="pl-PL"/>
          </a:p>
        </p:txBody>
      </p:sp>
      <p:sp>
        <p:nvSpPr>
          <p:cNvPr id="3" name="Symbol zastępczy obrazu 2"/>
          <p:cNvSpPr>
            <a:spLocks noGrp="1"/>
          </p:cNvSpPr>
          <p:nvPr>
            <p:ph type="pic" idx="1"/>
          </p:nvPr>
        </p:nvSpPr>
        <p:spPr>
          <a:xfrm>
            <a:off x="421480" y="435768"/>
            <a:ext cx="5925312" cy="4343400"/>
          </a:xfrm>
          <a:prstGeom prst="snipRoundRect">
            <a:avLst>
              <a:gd name="adj1" fmla="val 1040"/>
              <a:gd name="adj2" fmla="val 0"/>
            </a:avLst>
          </a:prstGeom>
          <a:solidFill>
            <a:schemeClr val="bg2">
              <a:shade val="10000"/>
            </a:schemeClr>
          </a:solidFill>
        </p:spPr>
        <p:txBody>
          <a:bodyPr/>
          <a:lstStyle>
            <a:lvl1pPr marL="0" indent="0">
              <a:buNone/>
              <a:defRPr sz="3200"/>
            </a:lvl1pPr>
            <a:extLst/>
          </a:lstStyle>
          <a:p>
            <a:r>
              <a:rPr kumimoji="0" lang="pl-PL" smtClean="0"/>
              <a:t>Kliknij ikonę, aby dodać obraz</a:t>
            </a:r>
            <a:endParaRPr kumimoji="0"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7" name="Prostokąt zaokrąglony 6"/>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Prostokąt zaokrąglony 8"/>
          <p:cNvSpPr/>
          <p:nvPr/>
        </p:nvSpPr>
        <p:spPr>
          <a:xfrm>
            <a:off x="418596" y="434162"/>
            <a:ext cx="8306809" cy="5486400"/>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3" name="Symbol zastępczy tytułu 12"/>
          <p:cNvSpPr>
            <a:spLocks noGrp="1"/>
          </p:cNvSpPr>
          <p:nvPr>
            <p:ph type="title"/>
          </p:nvPr>
        </p:nvSpPr>
        <p:spPr>
          <a:xfrm>
            <a:off x="502920" y="4985590"/>
            <a:ext cx="8183880" cy="1051560"/>
          </a:xfrm>
          <a:prstGeom prst="rect">
            <a:avLst/>
          </a:prstGeom>
        </p:spPr>
        <p:txBody>
          <a:bodyPr vert="horz" anchor="b">
            <a:normAutofit/>
          </a:bodyPr>
          <a:lstStyle>
            <a:extLst/>
          </a:lstStyle>
          <a:p>
            <a:r>
              <a:rPr kumimoji="0" lang="pl-PL" smtClean="0"/>
              <a:t>Kliknij, aby edytować styl</a:t>
            </a:r>
            <a:endParaRPr kumimoji="0" lang="en-US"/>
          </a:p>
        </p:txBody>
      </p:sp>
      <p:sp>
        <p:nvSpPr>
          <p:cNvPr id="4" name="Symbol zastępczy tekstu 3"/>
          <p:cNvSpPr>
            <a:spLocks noGrp="1"/>
          </p:cNvSpPr>
          <p:nvPr>
            <p:ph type="body" idx="1"/>
          </p:nvPr>
        </p:nvSpPr>
        <p:spPr>
          <a:xfrm>
            <a:off x="502920" y="530352"/>
            <a:ext cx="8183880" cy="4187952"/>
          </a:xfrm>
          <a:prstGeom prst="rect">
            <a:avLst/>
          </a:prstGeom>
        </p:spPr>
        <p:txBody>
          <a:bodyPr vert="horz" lIns="182880" tIns="91440">
            <a:normAutofit/>
          </a:bodyPr>
          <a:lstStyle>
            <a:extLst/>
          </a:lstStyle>
          <a:p>
            <a:pPr lvl="0" eaLnBrk="1" latinLnBrk="0" hangingPunct="1"/>
            <a:r>
              <a:rPr kumimoji="0" lang="pl-PL" smtClean="0"/>
              <a:t>Kliknij, aby edytować style wzorca tekstu</a:t>
            </a:r>
          </a:p>
          <a:p>
            <a:pPr lvl="1" eaLnBrk="1" latinLnBrk="0" hangingPunct="1"/>
            <a:r>
              <a:rPr kumimoji="0" lang="pl-PL" smtClean="0"/>
              <a:t>Drugi poziom</a:t>
            </a:r>
          </a:p>
          <a:p>
            <a:pPr lvl="2" eaLnBrk="1" latinLnBrk="0" hangingPunct="1"/>
            <a:r>
              <a:rPr kumimoji="0" lang="pl-PL" smtClean="0"/>
              <a:t>Trzeci poziom</a:t>
            </a:r>
          </a:p>
          <a:p>
            <a:pPr lvl="3" eaLnBrk="1" latinLnBrk="0" hangingPunct="1"/>
            <a:r>
              <a:rPr kumimoji="0" lang="pl-PL" smtClean="0"/>
              <a:t>Czwarty poziom</a:t>
            </a:r>
          </a:p>
          <a:p>
            <a:pPr lvl="4" eaLnBrk="1" latinLnBrk="0" hangingPunct="1"/>
            <a:r>
              <a:rPr kumimoji="0" lang="pl-PL" smtClean="0"/>
              <a:t>Piąty poziom</a:t>
            </a:r>
            <a:endParaRPr kumimoji="0" lang="en-US"/>
          </a:p>
        </p:txBody>
      </p:sp>
      <p:sp>
        <p:nvSpPr>
          <p:cNvPr id="25" name="Symbol zastępczy daty 24"/>
          <p:cNvSpPr>
            <a:spLocks noGrp="1"/>
          </p:cNvSpPr>
          <p:nvPr>
            <p:ph type="dt" sz="half" idx="2"/>
          </p:nvPr>
        </p:nvSpPr>
        <p:spPr>
          <a:xfrm>
            <a:off x="3776328" y="6111875"/>
            <a:ext cx="2286000" cy="365125"/>
          </a:xfrm>
          <a:prstGeom prst="rect">
            <a:avLst/>
          </a:prstGeom>
        </p:spPr>
        <p:txBody>
          <a:bodyPr vert="horz" anchor="b"/>
          <a:lstStyle>
            <a:lvl1pPr algn="r" eaLnBrk="1" latinLnBrk="0" hangingPunct="1">
              <a:defRPr kumimoji="0" sz="1000">
                <a:solidFill>
                  <a:schemeClr val="bg2">
                    <a:shade val="50000"/>
                  </a:schemeClr>
                </a:solidFill>
              </a:defRPr>
            </a:lvl1pPr>
            <a:extLst/>
          </a:lstStyle>
          <a:p>
            <a:fld id="{3E1C7975-2461-44E2-A81A-F9AC7A9A7C01}" type="datetimeFigureOut">
              <a:rPr lang="pl-PL" smtClean="0"/>
              <a:pPr/>
              <a:t>2017-05-15</a:t>
            </a:fld>
            <a:endParaRPr lang="pl-PL"/>
          </a:p>
        </p:txBody>
      </p:sp>
      <p:sp>
        <p:nvSpPr>
          <p:cNvPr id="18" name="Symbol zastępczy stopki 17"/>
          <p:cNvSpPr>
            <a:spLocks noGrp="1"/>
          </p:cNvSpPr>
          <p:nvPr>
            <p:ph type="ftr" sz="quarter" idx="3"/>
          </p:nvPr>
        </p:nvSpPr>
        <p:spPr>
          <a:xfrm>
            <a:off x="6062328" y="6111875"/>
            <a:ext cx="2286000" cy="365125"/>
          </a:xfrm>
          <a:prstGeom prst="rect">
            <a:avLst/>
          </a:prstGeom>
        </p:spPr>
        <p:txBody>
          <a:bodyPr vert="horz" anchor="b"/>
          <a:lstStyle>
            <a:lvl1pPr algn="l" eaLnBrk="1" latinLnBrk="0" hangingPunct="1">
              <a:defRPr kumimoji="0" sz="1000">
                <a:solidFill>
                  <a:schemeClr val="bg2">
                    <a:shade val="50000"/>
                  </a:schemeClr>
                </a:solidFill>
              </a:defRPr>
            </a:lvl1pPr>
            <a:extLst/>
          </a:lstStyle>
          <a:p>
            <a:endParaRPr lang="pl-PL"/>
          </a:p>
        </p:txBody>
      </p:sp>
      <p:sp>
        <p:nvSpPr>
          <p:cNvPr id="5" name="Symbol zastępczy numeru slajdu 4"/>
          <p:cNvSpPr>
            <a:spLocks noGrp="1"/>
          </p:cNvSpPr>
          <p:nvPr>
            <p:ph type="sldNum" sz="quarter" idx="4"/>
          </p:nvPr>
        </p:nvSpPr>
        <p:spPr>
          <a:xfrm>
            <a:off x="8348328" y="6111875"/>
            <a:ext cx="457200" cy="365125"/>
          </a:xfrm>
          <a:prstGeom prst="rect">
            <a:avLst/>
          </a:prstGeom>
        </p:spPr>
        <p:txBody>
          <a:bodyPr vert="horz" anchor="b"/>
          <a:lstStyle>
            <a:lvl1pPr algn="r" eaLnBrk="1" latinLnBrk="0" hangingPunct="1">
              <a:defRPr kumimoji="0" sz="1000">
                <a:solidFill>
                  <a:schemeClr val="bg2">
                    <a:shade val="50000"/>
                  </a:schemeClr>
                </a:solidFill>
              </a:defRPr>
            </a:lvl1pPr>
            <a:extLst/>
          </a:lstStyle>
          <a:p>
            <a:fld id="{CA218121-37E4-4B0C-BEB0-30EDF818902A}" type="slidenum">
              <a:rPr lang="pl-PL" smtClean="0"/>
              <a:pPr/>
              <a:t>‹#›</a:t>
            </a:fld>
            <a:endParaRPr lang="pl-PL"/>
          </a:p>
        </p:txBody>
      </p:sp>
    </p:spTree>
  </p:cSld>
  <p:clrMap bg1="lt1" tx1="dk1" bg2="lt2" tx2="dk2" accent1="accent1" accent2="accent2" accent3="accent3" accent4="accent4" accent5="accent5" accent6="accent6" hlink="hlink" folHlink="folHlink"/>
  <p:sldLayoutIdLst>
    <p:sldLayoutId id="2147483793" r:id="rId1"/>
    <p:sldLayoutId id="2147483794" r:id="rId2"/>
    <p:sldLayoutId id="2147483795" r:id="rId3"/>
    <p:sldLayoutId id="2147483796" r:id="rId4"/>
    <p:sldLayoutId id="2147483797" r:id="rId5"/>
    <p:sldLayoutId id="2147483798" r:id="rId6"/>
    <p:sldLayoutId id="2147483799" r:id="rId7"/>
    <p:sldLayoutId id="2147483800" r:id="rId8"/>
    <p:sldLayoutId id="2147483801" r:id="rId9"/>
    <p:sldLayoutId id="2147483802" r:id="rId10"/>
    <p:sldLayoutId id="2147483803" r:id="rId11"/>
  </p:sldLayoutIdLst>
  <p:txStyles>
    <p:titleStyle>
      <a:lvl1pPr algn="l" rtl="0" eaLnBrk="1" latinLnBrk="0" hangingPunct="1">
        <a:spcBef>
          <a:spcPct val="0"/>
        </a:spcBef>
        <a:buNone/>
        <a:defRPr kumimoji="0" sz="3600" b="1" kern="1200">
          <a:solidFill>
            <a:schemeClr val="accent1">
              <a:tint val="88000"/>
              <a:satMod val="150000"/>
            </a:schemeClr>
          </a:solidFill>
          <a:effectLst>
            <a:outerShdw blurRad="53975" dist="22860" dir="5400000" algn="tl" rotWithShape="0">
              <a:srgbClr val="000000">
                <a:alpha val="55000"/>
              </a:srgbClr>
            </a:outerShdw>
          </a:effectLst>
          <a:latin typeface="+mj-lt"/>
          <a:ea typeface="+mj-ea"/>
          <a:cs typeface="+mj-cs"/>
        </a:defRPr>
      </a:lvl1pPr>
      <a:extLst/>
    </p:titleStyle>
    <p:bodyStyle>
      <a:lvl1pPr marL="265176" indent="-265176" algn="l" rtl="0" eaLnBrk="1" latinLnBrk="0" hangingPunct="1">
        <a:spcBef>
          <a:spcPts val="250"/>
        </a:spcBef>
        <a:buClr>
          <a:schemeClr val="accent1"/>
        </a:buClr>
        <a:buSzPct val="80000"/>
        <a:buFont typeface="Wingdings 2"/>
        <a:buChar char=""/>
        <a:defRPr kumimoji="0" sz="2800" kern="1200">
          <a:solidFill>
            <a:schemeClr val="tx1"/>
          </a:solidFill>
          <a:effectLst/>
          <a:latin typeface="+mn-lt"/>
          <a:ea typeface="+mn-ea"/>
          <a:cs typeface="+mn-cs"/>
        </a:defRPr>
      </a:lvl1pPr>
      <a:lvl2pPr marL="548640" indent="-201168" algn="l" rtl="0" eaLnBrk="1" latinLnBrk="0" hangingPunct="1">
        <a:spcBef>
          <a:spcPts val="250"/>
        </a:spcBef>
        <a:buClr>
          <a:schemeClr val="accent1"/>
        </a:buClr>
        <a:buSzPct val="100000"/>
        <a:buFont typeface="Verdana"/>
        <a:buChar char="◦"/>
        <a:defRPr kumimoji="0" sz="2400" kern="1200">
          <a:solidFill>
            <a:schemeClr val="tx1"/>
          </a:solidFill>
          <a:latin typeface="+mn-lt"/>
          <a:ea typeface="+mn-ea"/>
          <a:cs typeface="+mn-cs"/>
        </a:defRPr>
      </a:lvl2pPr>
      <a:lvl3pPr marL="786384" indent="-182880" algn="l" rtl="0" eaLnBrk="1" latinLnBrk="0" hangingPunct="1">
        <a:spcBef>
          <a:spcPts val="250"/>
        </a:spcBef>
        <a:buClr>
          <a:schemeClr val="accent2">
            <a:tint val="85000"/>
            <a:satMod val="285000"/>
          </a:schemeClr>
        </a:buClr>
        <a:buSzPct val="100000"/>
        <a:buFont typeface="Wingdings 2"/>
        <a:buChar char=""/>
        <a:defRPr kumimoji="0" sz="2200" kern="1200">
          <a:solidFill>
            <a:schemeClr val="tx1"/>
          </a:solidFill>
          <a:latin typeface="+mn-lt"/>
          <a:ea typeface="+mn-ea"/>
          <a:cs typeface="+mn-cs"/>
        </a:defRPr>
      </a:lvl3pPr>
      <a:lvl4pPr marL="1024128" indent="-182880" algn="l" rtl="0" eaLnBrk="1" latinLnBrk="0" hangingPunct="1">
        <a:spcBef>
          <a:spcPts val="230"/>
        </a:spcBef>
        <a:buClr>
          <a:schemeClr val="accent2">
            <a:tint val="85000"/>
            <a:satMod val="285000"/>
          </a:schemeClr>
        </a:buClr>
        <a:buSzPct val="112000"/>
        <a:buFont typeface="Verdana"/>
        <a:buChar char="◦"/>
        <a:defRPr kumimoji="0" sz="1900" kern="1200">
          <a:solidFill>
            <a:schemeClr val="tx1"/>
          </a:solidFill>
          <a:latin typeface="+mn-lt"/>
          <a:ea typeface="+mn-ea"/>
          <a:cs typeface="+mn-cs"/>
        </a:defRPr>
      </a:lvl4pPr>
      <a:lvl5pPr marL="1280160" indent="-182880" algn="l" rtl="0" eaLnBrk="1" latinLnBrk="0" hangingPunct="1">
        <a:spcBef>
          <a:spcPts val="250"/>
        </a:spcBef>
        <a:buClr>
          <a:schemeClr val="accent3">
            <a:tint val="85000"/>
            <a:satMod val="275000"/>
          </a:schemeClr>
        </a:buClr>
        <a:buSzPct val="100000"/>
        <a:buFont typeface="Wingdings 2"/>
        <a:buChar char=""/>
        <a:defRPr kumimoji="0" sz="1800" kern="1200">
          <a:solidFill>
            <a:schemeClr val="tx1"/>
          </a:solidFill>
          <a:latin typeface="+mn-lt"/>
          <a:ea typeface="+mn-ea"/>
          <a:cs typeface="+mn-cs"/>
        </a:defRPr>
      </a:lvl5pPr>
      <a:lvl6pPr marL="1490472" indent="-182880" algn="l" rtl="0" eaLnBrk="1" latinLnBrk="0" hangingPunct="1">
        <a:spcBef>
          <a:spcPts val="250"/>
        </a:spcBef>
        <a:buClr>
          <a:schemeClr val="accent3">
            <a:tint val="85000"/>
            <a:satMod val="275000"/>
          </a:schemeClr>
        </a:buClr>
        <a:buSzPct val="100000"/>
        <a:buFont typeface="Verdana"/>
        <a:buChar char="◦"/>
        <a:defRPr kumimoji="0" sz="1700" kern="1200" baseline="0">
          <a:solidFill>
            <a:schemeClr val="tx1"/>
          </a:solidFill>
          <a:latin typeface="+mn-lt"/>
          <a:ea typeface="+mn-ea"/>
          <a:cs typeface="+mn-cs"/>
        </a:defRPr>
      </a:lvl6pPr>
      <a:lvl7pPr marL="1700784"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7pPr>
      <a:lvl8pPr marL="1920240" indent="-182880" algn="l" rtl="0" eaLnBrk="1" latinLnBrk="0" hangingPunct="1">
        <a:spcBef>
          <a:spcPts val="257"/>
        </a:spcBef>
        <a:buClr>
          <a:schemeClr val="accent3">
            <a:tint val="85000"/>
            <a:satMod val="275000"/>
          </a:schemeClr>
        </a:buClr>
        <a:buSzPct val="100000"/>
        <a:buFont typeface="Verdana"/>
        <a:buChar char="◦"/>
        <a:defRPr kumimoji="0" sz="1500" kern="1200" baseline="0">
          <a:solidFill>
            <a:schemeClr val="tx1"/>
          </a:solidFill>
          <a:latin typeface="+mn-lt"/>
          <a:ea typeface="+mn-ea"/>
          <a:cs typeface="+mn-cs"/>
        </a:defRPr>
      </a:lvl8pPr>
      <a:lvl9pPr marL="2148840"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ctrTitle"/>
          </p:nvPr>
        </p:nvSpPr>
        <p:spPr>
          <a:xfrm>
            <a:off x="683568" y="1412776"/>
            <a:ext cx="7774632" cy="2187675"/>
          </a:xfrm>
        </p:spPr>
        <p:txBody>
          <a:bodyPr>
            <a:normAutofit fontScale="90000"/>
          </a:bodyPr>
          <a:lstStyle/>
          <a:p>
            <a:pPr algn="ctr"/>
            <a:r>
              <a:rPr lang="pl-PL" sz="6000" dirty="0">
                <a:solidFill>
                  <a:schemeClr val="tx1">
                    <a:lumMod val="65000"/>
                    <a:lumOff val="35000"/>
                  </a:schemeClr>
                </a:solidFill>
                <a:latin typeface="Garamond" panose="02020404030301010803" pitchFamily="18" charset="0"/>
                <a:cs typeface="Arial" panose="020B0604020202020204" pitchFamily="34" charset="0"/>
              </a:rPr>
              <a:t>PREZENTACJA PROJEKTÓW</a:t>
            </a:r>
            <a:r>
              <a:rPr lang="pl-PL" sz="4400" dirty="0">
                <a:solidFill>
                  <a:schemeClr val="tx1">
                    <a:lumMod val="50000"/>
                    <a:lumOff val="50000"/>
                  </a:schemeClr>
                </a:solidFill>
                <a:latin typeface="Garamond" panose="02020404030301010803" pitchFamily="18" charset="0"/>
                <a:cs typeface="Arial" panose="020B0604020202020204" pitchFamily="34" charset="0"/>
              </a:rPr>
              <a:t/>
            </a:r>
            <a:br>
              <a:rPr lang="pl-PL" sz="4400" dirty="0">
                <a:solidFill>
                  <a:schemeClr val="tx1">
                    <a:lumMod val="50000"/>
                    <a:lumOff val="50000"/>
                  </a:schemeClr>
                </a:solidFill>
                <a:latin typeface="Garamond" panose="02020404030301010803" pitchFamily="18" charset="0"/>
                <a:cs typeface="Arial" panose="020B0604020202020204" pitchFamily="34" charset="0"/>
              </a:rPr>
            </a:br>
            <a:endParaRPr lang="pl-PL" dirty="0"/>
          </a:p>
        </p:txBody>
      </p:sp>
      <p:pic>
        <p:nvPicPr>
          <p:cNvPr id="4" name="Obraz 3"/>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4860032" y="4149080"/>
            <a:ext cx="3839955" cy="1144666"/>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pic>
        <p:nvPicPr>
          <p:cNvPr id="5" name="Obraz 4"/>
          <p:cNvPicPr/>
          <p:nvPr/>
        </p:nvPicPr>
        <p:blipFill>
          <a:blip r:embed="rId3" cstate="print"/>
          <a:stretch/>
        </p:blipFill>
        <p:spPr>
          <a:xfrm>
            <a:off x="611560" y="3861048"/>
            <a:ext cx="3960440" cy="1944216"/>
          </a:xfrm>
          <a:prstGeom prst="rect">
            <a:avLst/>
          </a:prstGeom>
          <a:ln>
            <a:noFill/>
          </a:ln>
        </p:spPr>
      </p:pic>
    </p:spTree>
    <p:extLst>
      <p:ext uri="{BB962C8B-B14F-4D97-AF65-F5344CB8AC3E}">
        <p14:creationId xmlns:p14="http://schemas.microsoft.com/office/powerpoint/2010/main" xmlns="" val="1758221858"/>
      </p:ext>
    </p:extLst>
  </p:cSld>
  <p:clrMapOvr>
    <a:masterClrMapping/>
  </p:clrMapOvr>
  <p:transition>
    <p:cove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467544" y="980728"/>
            <a:ext cx="8424936" cy="2736304"/>
          </a:xfrm>
        </p:spPr>
        <p:txBody>
          <a:bodyPr>
            <a:normAutofit fontScale="90000"/>
          </a:bodyPr>
          <a:lstStyle/>
          <a:p>
            <a:pPr algn="ctr"/>
            <a:r>
              <a:rPr lang="pl-PL" sz="4800" dirty="0">
                <a:solidFill>
                  <a:schemeClr val="tx1">
                    <a:lumMod val="65000"/>
                    <a:lumOff val="35000"/>
                  </a:schemeClr>
                </a:solidFill>
                <a:latin typeface="Garamond" panose="02020404030301010803" pitchFamily="18" charset="0"/>
                <a:cs typeface="Arial" panose="020B0604020202020204" pitchFamily="34" charset="0"/>
              </a:rPr>
              <a:t/>
            </a:r>
            <a:br>
              <a:rPr lang="pl-PL" sz="4800" dirty="0">
                <a:solidFill>
                  <a:schemeClr val="tx1">
                    <a:lumMod val="65000"/>
                    <a:lumOff val="35000"/>
                  </a:schemeClr>
                </a:solidFill>
                <a:latin typeface="Garamond" panose="02020404030301010803" pitchFamily="18" charset="0"/>
                <a:cs typeface="Arial" panose="020B0604020202020204" pitchFamily="34" charset="0"/>
              </a:rPr>
            </a:br>
            <a:r>
              <a:rPr lang="pl-PL" sz="4800" dirty="0" smtClean="0">
                <a:solidFill>
                  <a:schemeClr val="tx1">
                    <a:lumMod val="65000"/>
                    <a:lumOff val="35000"/>
                  </a:schemeClr>
                </a:solidFill>
                <a:latin typeface="Garamond" panose="02020404030301010803" pitchFamily="18" charset="0"/>
                <a:cs typeface="Arial" panose="020B0604020202020204" pitchFamily="34" charset="0"/>
              </a:rPr>
              <a:t/>
            </a:r>
            <a:br>
              <a:rPr lang="pl-PL" sz="4800" dirty="0" smtClean="0">
                <a:solidFill>
                  <a:schemeClr val="tx1">
                    <a:lumMod val="65000"/>
                    <a:lumOff val="35000"/>
                  </a:schemeClr>
                </a:solidFill>
                <a:latin typeface="Garamond" panose="02020404030301010803" pitchFamily="18" charset="0"/>
                <a:cs typeface="Arial" panose="020B0604020202020204" pitchFamily="34" charset="0"/>
              </a:rPr>
            </a:br>
            <a:r>
              <a:rPr lang="pl-PL" sz="4800" dirty="0" smtClean="0">
                <a:solidFill>
                  <a:schemeClr val="tx1">
                    <a:lumMod val="65000"/>
                    <a:lumOff val="35000"/>
                  </a:schemeClr>
                </a:solidFill>
                <a:latin typeface="Garamond" panose="02020404030301010803" pitchFamily="18" charset="0"/>
                <a:cs typeface="Arial" panose="020B0604020202020204" pitchFamily="34" charset="0"/>
              </a:rPr>
              <a:t/>
            </a:r>
            <a:br>
              <a:rPr lang="pl-PL" sz="4800" dirty="0" smtClean="0">
                <a:solidFill>
                  <a:schemeClr val="tx1">
                    <a:lumMod val="65000"/>
                    <a:lumOff val="35000"/>
                  </a:schemeClr>
                </a:solidFill>
                <a:latin typeface="Garamond" panose="02020404030301010803" pitchFamily="18" charset="0"/>
                <a:cs typeface="Arial" panose="020B0604020202020204" pitchFamily="34" charset="0"/>
              </a:rPr>
            </a:br>
            <a:r>
              <a:rPr lang="pl-PL" sz="4800" dirty="0" smtClean="0">
                <a:solidFill>
                  <a:schemeClr val="tx1">
                    <a:lumMod val="65000"/>
                    <a:lumOff val="35000"/>
                  </a:schemeClr>
                </a:solidFill>
                <a:latin typeface="Garamond" panose="02020404030301010803" pitchFamily="18" charset="0"/>
                <a:cs typeface="Arial" panose="020B0604020202020204" pitchFamily="34" charset="0"/>
              </a:rPr>
              <a:t/>
            </a:r>
            <a:br>
              <a:rPr lang="pl-PL" sz="4800" dirty="0" smtClean="0">
                <a:solidFill>
                  <a:schemeClr val="tx1">
                    <a:lumMod val="65000"/>
                    <a:lumOff val="35000"/>
                  </a:schemeClr>
                </a:solidFill>
                <a:latin typeface="Garamond" panose="02020404030301010803" pitchFamily="18" charset="0"/>
                <a:cs typeface="Arial" panose="020B0604020202020204" pitchFamily="34" charset="0"/>
              </a:rPr>
            </a:br>
            <a:r>
              <a:rPr lang="pl-PL" sz="4800" dirty="0" smtClean="0">
                <a:solidFill>
                  <a:schemeClr val="tx1">
                    <a:lumMod val="65000"/>
                    <a:lumOff val="35000"/>
                  </a:schemeClr>
                </a:solidFill>
                <a:latin typeface="Garamond" panose="02020404030301010803" pitchFamily="18" charset="0"/>
                <a:cs typeface="Arial" panose="020B0604020202020204" pitchFamily="34" charset="0"/>
              </a:rPr>
              <a:t/>
            </a:r>
            <a:br>
              <a:rPr lang="pl-PL" sz="4800" dirty="0" smtClean="0">
                <a:solidFill>
                  <a:schemeClr val="tx1">
                    <a:lumMod val="65000"/>
                    <a:lumOff val="35000"/>
                  </a:schemeClr>
                </a:solidFill>
                <a:latin typeface="Garamond" panose="02020404030301010803" pitchFamily="18" charset="0"/>
                <a:cs typeface="Arial" panose="020B0604020202020204" pitchFamily="34" charset="0"/>
              </a:rPr>
            </a:br>
            <a:r>
              <a:rPr lang="pl-PL" sz="4900" dirty="0" smtClean="0">
                <a:solidFill>
                  <a:schemeClr val="tx1">
                    <a:lumMod val="65000"/>
                    <a:lumOff val="35000"/>
                  </a:schemeClr>
                </a:solidFill>
                <a:latin typeface="Garamond" panose="02020404030301010803" pitchFamily="18" charset="0"/>
                <a:cs typeface="Arial" panose="020B0604020202020204" pitchFamily="34" charset="0"/>
              </a:rPr>
              <a:t>4</a:t>
            </a:r>
            <a:r>
              <a:rPr lang="pl-PL" sz="4900" b="1" dirty="0" smtClean="0">
                <a:solidFill>
                  <a:schemeClr val="tx1">
                    <a:lumMod val="65000"/>
                    <a:lumOff val="35000"/>
                  </a:schemeClr>
                </a:solidFill>
                <a:latin typeface="Garamond" pitchFamily="18" charset="0"/>
                <a:cs typeface="Arial" panose="020B0604020202020204" pitchFamily="34" charset="0"/>
              </a:rPr>
              <a:t>. </a:t>
            </a:r>
            <a:r>
              <a:rPr lang="pl-PL" sz="4900" dirty="0" err="1" smtClean="0">
                <a:solidFill>
                  <a:schemeClr val="tx1">
                    <a:lumMod val="65000"/>
                    <a:lumOff val="35000"/>
                  </a:schemeClr>
                </a:solidFill>
                <a:latin typeface="Garamond" pitchFamily="18" charset="0"/>
              </a:rPr>
              <a:t>Łod</a:t>
            </a:r>
            <a:r>
              <a:rPr lang="pl-PL" sz="4900" dirty="0" smtClean="0">
                <a:solidFill>
                  <a:schemeClr val="tx1">
                    <a:lumMod val="65000"/>
                    <a:lumOff val="35000"/>
                  </a:schemeClr>
                </a:solidFill>
                <a:latin typeface="Garamond" pitchFamily="18" charset="0"/>
              </a:rPr>
              <a:t> </a:t>
            </a:r>
            <a:r>
              <a:rPr lang="pl-PL" sz="4900" dirty="0" err="1" smtClean="0">
                <a:solidFill>
                  <a:schemeClr val="tx1">
                    <a:lumMod val="65000"/>
                    <a:lumOff val="35000"/>
                  </a:schemeClr>
                </a:solidFill>
                <a:latin typeface="Garamond" pitchFamily="18" charset="0"/>
              </a:rPr>
              <a:t>Bajtla</a:t>
            </a:r>
            <a:r>
              <a:rPr lang="pl-PL" sz="4900" dirty="0" smtClean="0">
                <a:solidFill>
                  <a:schemeClr val="tx1">
                    <a:lumMod val="65000"/>
                    <a:lumOff val="35000"/>
                  </a:schemeClr>
                </a:solidFill>
                <a:latin typeface="Garamond" pitchFamily="18" charset="0"/>
              </a:rPr>
              <a:t> do </a:t>
            </a:r>
            <a:r>
              <a:rPr lang="pl-PL" sz="4900" dirty="0" err="1" smtClean="0">
                <a:solidFill>
                  <a:schemeClr val="tx1">
                    <a:lumMod val="65000"/>
                    <a:lumOff val="35000"/>
                  </a:schemeClr>
                </a:solidFill>
                <a:latin typeface="Garamond" pitchFamily="18" charset="0"/>
              </a:rPr>
              <a:t>Starzika</a:t>
            </a:r>
            <a:r>
              <a:rPr lang="pl-PL" sz="4900" dirty="0" smtClean="0">
                <a:solidFill>
                  <a:schemeClr val="tx1">
                    <a:lumMod val="65000"/>
                    <a:lumOff val="35000"/>
                  </a:schemeClr>
                </a:solidFill>
                <a:latin typeface="Garamond" pitchFamily="18" charset="0"/>
              </a:rPr>
              <a:t> – strój śląski jako element tożsamości śląskiej</a:t>
            </a:r>
            <a:r>
              <a:rPr lang="pl-PL" sz="4400" dirty="0" smtClean="0"/>
              <a:t/>
            </a:r>
            <a:br>
              <a:rPr lang="pl-PL" sz="4400" dirty="0" smtClean="0"/>
            </a:br>
            <a:endParaRPr lang="pl-PL" sz="4400" b="1" dirty="0">
              <a:solidFill>
                <a:schemeClr val="tx1">
                  <a:lumMod val="65000"/>
                  <a:lumOff val="35000"/>
                </a:schemeClr>
              </a:solidFill>
              <a:effectLst>
                <a:outerShdw blurRad="38100" dist="38100" dir="2700000" algn="tl">
                  <a:srgbClr val="000000">
                    <a:alpha val="43137"/>
                  </a:srgbClr>
                </a:outerShdw>
              </a:effectLst>
              <a:latin typeface="Garamond" panose="02020404030301010803" pitchFamily="18" charset="0"/>
              <a:cs typeface="Arial" panose="020B0604020202020204" pitchFamily="34" charset="0"/>
            </a:endParaRPr>
          </a:p>
        </p:txBody>
      </p:sp>
      <p:sp>
        <p:nvSpPr>
          <p:cNvPr id="3" name="Symbol zastępczy zawartości 2"/>
          <p:cNvSpPr>
            <a:spLocks noGrp="1"/>
          </p:cNvSpPr>
          <p:nvPr>
            <p:ph idx="1"/>
          </p:nvPr>
        </p:nvSpPr>
        <p:spPr>
          <a:xfrm>
            <a:off x="457200" y="3068961"/>
            <a:ext cx="8229600" cy="2952328"/>
          </a:xfrm>
        </p:spPr>
        <p:txBody>
          <a:bodyPr/>
          <a:lstStyle/>
          <a:p>
            <a:pPr marL="0" indent="0" algn="ctr">
              <a:buNone/>
            </a:pPr>
            <a:endParaRPr lang="pl-PL" sz="4400" dirty="0" smtClean="0">
              <a:solidFill>
                <a:schemeClr val="tx1">
                  <a:lumMod val="65000"/>
                  <a:lumOff val="35000"/>
                </a:schemeClr>
              </a:solidFill>
              <a:latin typeface="Garamond" panose="02020404030301010803" pitchFamily="18" charset="0"/>
              <a:cs typeface="Arial" panose="020B0604020202020204" pitchFamily="34" charset="0"/>
            </a:endParaRPr>
          </a:p>
          <a:p>
            <a:pPr marL="0" indent="0" algn="ctr">
              <a:buNone/>
            </a:pPr>
            <a:r>
              <a:rPr lang="pl-PL" sz="4400" dirty="0" smtClean="0">
                <a:solidFill>
                  <a:schemeClr val="tx1">
                    <a:lumMod val="65000"/>
                    <a:lumOff val="35000"/>
                  </a:schemeClr>
                </a:solidFill>
                <a:latin typeface="Garamond" panose="02020404030301010803" pitchFamily="18" charset="0"/>
                <a:cs typeface="Arial" panose="020B0604020202020204" pitchFamily="34" charset="0"/>
              </a:rPr>
              <a:t>Koszt całkowity projektu:</a:t>
            </a:r>
          </a:p>
          <a:p>
            <a:pPr marL="0" indent="0" algn="ctr">
              <a:buNone/>
            </a:pPr>
            <a:r>
              <a:rPr lang="pl-PL" sz="6600" b="1" dirty="0" smtClean="0">
                <a:solidFill>
                  <a:schemeClr val="accent3">
                    <a:lumMod val="60000"/>
                    <a:lumOff val="40000"/>
                  </a:schemeClr>
                </a:solidFill>
                <a:effectLst>
                  <a:outerShdw blurRad="38100" dist="38100" dir="2700000" algn="tl">
                    <a:srgbClr val="000000">
                      <a:alpha val="43137"/>
                    </a:srgbClr>
                  </a:outerShdw>
                </a:effectLst>
                <a:latin typeface="Garamond" panose="02020404030301010803" pitchFamily="18" charset="0"/>
              </a:rPr>
              <a:t>20 000PLN</a:t>
            </a:r>
            <a:endParaRPr lang="pl-PL" sz="6000" b="1" dirty="0" smtClean="0">
              <a:solidFill>
                <a:schemeClr val="accent3">
                  <a:lumMod val="60000"/>
                  <a:lumOff val="40000"/>
                </a:schemeClr>
              </a:solidFill>
              <a:effectLst>
                <a:outerShdw blurRad="38100" dist="38100" dir="2700000" algn="tl">
                  <a:srgbClr val="000000">
                    <a:alpha val="43137"/>
                  </a:srgbClr>
                </a:outerShdw>
              </a:effectLst>
              <a:latin typeface="Garamond" panose="02020404030301010803" pitchFamily="18" charset="0"/>
            </a:endParaRPr>
          </a:p>
          <a:p>
            <a:pPr marL="0" indent="0" algn="ctr">
              <a:buNone/>
            </a:pPr>
            <a:endParaRPr lang="pl-PL" dirty="0"/>
          </a:p>
        </p:txBody>
      </p:sp>
    </p:spTree>
    <p:extLst>
      <p:ext uri="{BB962C8B-B14F-4D97-AF65-F5344CB8AC3E}">
        <p14:creationId xmlns:p14="http://schemas.microsoft.com/office/powerpoint/2010/main" xmlns="" val="76802229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395536" y="404664"/>
            <a:ext cx="8280920" cy="5472608"/>
          </a:xfrm>
          <a:ln>
            <a:solidFill>
              <a:schemeClr val="accent3">
                <a:lumMod val="60000"/>
                <a:lumOff val="40000"/>
              </a:schemeClr>
            </a:solidFill>
          </a:ln>
        </p:spPr>
        <p:txBody>
          <a:bodyPr>
            <a:normAutofit/>
          </a:bodyPr>
          <a:lstStyle/>
          <a:p>
            <a:pPr marL="0" indent="0" algn="ctr">
              <a:buNone/>
            </a:pPr>
            <a:endParaRPr lang="pl-PL" dirty="0" smtClean="0">
              <a:solidFill>
                <a:schemeClr val="tx1">
                  <a:lumMod val="50000"/>
                  <a:lumOff val="50000"/>
                </a:schemeClr>
              </a:solidFill>
            </a:endParaRPr>
          </a:p>
          <a:p>
            <a:pPr marL="0" indent="0" algn="ctr">
              <a:buNone/>
            </a:pPr>
            <a:r>
              <a:rPr lang="pl-PL" sz="4000" b="1" dirty="0">
                <a:solidFill>
                  <a:schemeClr val="accent3">
                    <a:lumMod val="60000"/>
                    <a:lumOff val="40000"/>
                  </a:schemeClr>
                </a:solidFill>
                <a:effectLst>
                  <a:outerShdw blurRad="38100" dist="38100" dir="2700000" algn="tl">
                    <a:srgbClr val="000000">
                      <a:alpha val="43137"/>
                    </a:srgbClr>
                  </a:outerShdw>
                </a:effectLst>
                <a:latin typeface="Garamond" panose="02020404030301010803" pitchFamily="18" charset="0"/>
              </a:rPr>
              <a:t>Cel projektu:</a:t>
            </a:r>
          </a:p>
          <a:p>
            <a:pPr>
              <a:buNone/>
            </a:pPr>
            <a:r>
              <a:rPr lang="pl-PL" dirty="0" smtClean="0"/>
              <a:t>	</a:t>
            </a:r>
          </a:p>
          <a:p>
            <a:pPr algn="ctr">
              <a:buNone/>
            </a:pPr>
            <a:r>
              <a:rPr lang="pl-PL" dirty="0" smtClean="0"/>
              <a:t>	</a:t>
            </a:r>
            <a:r>
              <a:rPr lang="pl-PL" sz="3200" dirty="0" smtClean="0">
                <a:solidFill>
                  <a:schemeClr val="tx1">
                    <a:lumMod val="65000"/>
                    <a:lumOff val="35000"/>
                  </a:schemeClr>
                </a:solidFill>
                <a:latin typeface="Garamond" pitchFamily="18" charset="0"/>
              </a:rPr>
              <a:t>Celem projektu jest stworzenie miejsca w którym każdy, będzie mógł wypożyczyć strój śląski. Do dyspozycji będą tradycyjne stroje dziecięce. Będą one mogły być wykorzystywane do indywidualnych potrzeb mieszkańców podczas uroczystości ale również użyczane dla instytucji takich jak szkoły, przedszkola.</a:t>
            </a:r>
            <a:endParaRPr lang="pl-PL" dirty="0" smtClean="0">
              <a:solidFill>
                <a:schemeClr val="tx1">
                  <a:lumMod val="65000"/>
                  <a:lumOff val="35000"/>
                </a:schemeClr>
              </a:solidFill>
              <a:latin typeface="Garamond" panose="02020404030301010803" pitchFamily="18" charset="0"/>
              <a:cs typeface="Arial" panose="020B0604020202020204" pitchFamily="34" charset="0"/>
            </a:endParaRPr>
          </a:p>
        </p:txBody>
      </p:sp>
    </p:spTree>
    <p:extLst>
      <p:ext uri="{BB962C8B-B14F-4D97-AF65-F5344CB8AC3E}">
        <p14:creationId xmlns:p14="http://schemas.microsoft.com/office/powerpoint/2010/main" xmlns="" val="207646636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457200" y="548680"/>
            <a:ext cx="8219256" cy="2520280"/>
          </a:xfrm>
        </p:spPr>
        <p:txBody>
          <a:bodyPr>
            <a:normAutofit/>
          </a:bodyPr>
          <a:lstStyle/>
          <a:p>
            <a:pPr algn="ctr"/>
            <a:r>
              <a:rPr lang="pl-PL" sz="5400" b="0" dirty="0" smtClean="0">
                <a:solidFill>
                  <a:schemeClr val="tx1">
                    <a:lumMod val="65000"/>
                    <a:lumOff val="35000"/>
                  </a:schemeClr>
                </a:solidFill>
                <a:effectLst/>
                <a:latin typeface="Garamond" panose="02020404030301010803" pitchFamily="18" charset="0"/>
              </a:rPr>
              <a:t>OKRĘG: </a:t>
            </a:r>
            <a:r>
              <a:rPr lang="pl-PL" sz="5300" dirty="0" smtClean="0">
                <a:solidFill>
                  <a:schemeClr val="accent3">
                    <a:lumMod val="60000"/>
                    <a:lumOff val="40000"/>
                  </a:schemeClr>
                </a:solidFill>
                <a:latin typeface="Garamond" panose="02020404030301010803" pitchFamily="18" charset="0"/>
              </a:rPr>
              <a:t>BRZEZINY ŚLĄSKIE</a:t>
            </a:r>
            <a:endParaRPr lang="pl-PL" sz="5300" b="1" dirty="0">
              <a:solidFill>
                <a:schemeClr val="accent3">
                  <a:lumMod val="60000"/>
                  <a:lumOff val="40000"/>
                </a:schemeClr>
              </a:solidFill>
              <a:latin typeface="Garamond" panose="02020404030301010803" pitchFamily="18" charset="0"/>
            </a:endParaRPr>
          </a:p>
        </p:txBody>
      </p:sp>
      <p:sp>
        <p:nvSpPr>
          <p:cNvPr id="3" name="Symbol zastępczy zawartości 2"/>
          <p:cNvSpPr>
            <a:spLocks noGrp="1"/>
          </p:cNvSpPr>
          <p:nvPr>
            <p:ph idx="1"/>
          </p:nvPr>
        </p:nvSpPr>
        <p:spPr>
          <a:xfrm>
            <a:off x="395536" y="2924944"/>
            <a:ext cx="8352928" cy="3201219"/>
          </a:xfrm>
        </p:spPr>
        <p:txBody>
          <a:bodyPr>
            <a:normAutofit/>
          </a:bodyPr>
          <a:lstStyle/>
          <a:p>
            <a:pPr marL="0" indent="0" algn="ctr">
              <a:buNone/>
            </a:pPr>
            <a:endParaRPr lang="pl-PL" sz="4000" dirty="0">
              <a:solidFill>
                <a:schemeClr val="bg1">
                  <a:lumMod val="50000"/>
                </a:schemeClr>
              </a:solidFill>
            </a:endParaRPr>
          </a:p>
          <a:p>
            <a:pPr marL="0" indent="0" algn="ctr">
              <a:buNone/>
            </a:pPr>
            <a:r>
              <a:rPr lang="pl-PL" sz="4800" dirty="0" smtClean="0">
                <a:solidFill>
                  <a:schemeClr val="tx1">
                    <a:lumMod val="65000"/>
                    <a:lumOff val="35000"/>
                  </a:schemeClr>
                </a:solidFill>
                <a:latin typeface="Garamond" panose="02020404030301010803" pitchFamily="18" charset="0"/>
              </a:rPr>
              <a:t>KWOTA NA OKRĘG:</a:t>
            </a:r>
          </a:p>
          <a:p>
            <a:pPr marL="0" indent="0" algn="ctr">
              <a:buNone/>
            </a:pPr>
            <a:r>
              <a:rPr lang="pl-PL" sz="5400" b="1" dirty="0" smtClean="0">
                <a:solidFill>
                  <a:schemeClr val="accent3">
                    <a:lumMod val="60000"/>
                    <a:lumOff val="40000"/>
                  </a:schemeClr>
                </a:solidFill>
                <a:effectLst>
                  <a:outerShdw blurRad="38100" dist="38100" dir="2700000" algn="tl">
                    <a:srgbClr val="000000">
                      <a:alpha val="43137"/>
                    </a:srgbClr>
                  </a:outerShdw>
                </a:effectLst>
                <a:latin typeface="Garamond" panose="02020404030301010803" pitchFamily="18" charset="0"/>
              </a:rPr>
              <a:t>178 441 PLN</a:t>
            </a:r>
            <a:endParaRPr lang="pl-PL" sz="4800" b="1" dirty="0">
              <a:solidFill>
                <a:schemeClr val="accent3">
                  <a:lumMod val="60000"/>
                  <a:lumOff val="40000"/>
                </a:schemeClr>
              </a:solidFill>
              <a:effectLst>
                <a:outerShdw blurRad="38100" dist="38100" dir="2700000" algn="tl">
                  <a:srgbClr val="000000">
                    <a:alpha val="43137"/>
                  </a:srgbClr>
                </a:outerShdw>
              </a:effectLst>
              <a:latin typeface="Garamond" panose="02020404030301010803" pitchFamily="18" charset="0"/>
            </a:endParaRPr>
          </a:p>
        </p:txBody>
      </p:sp>
    </p:spTree>
    <p:extLst>
      <p:ext uri="{BB962C8B-B14F-4D97-AF65-F5344CB8AC3E}">
        <p14:creationId xmlns:p14="http://schemas.microsoft.com/office/powerpoint/2010/main" xmlns="" val="1446856853"/>
      </p:ext>
    </p:extLst>
  </p:cSld>
  <p:clrMapOvr>
    <a:masterClrMapping/>
  </p:clrMapOvr>
  <mc:AlternateContent xmlns:mc="http://schemas.openxmlformats.org/markup-compatibility/2006">
    <mc:Choice xmlns:p14="http://schemas.microsoft.com/office/powerpoint/2010/main" xmlns="" Requires="p14">
      <p:transition p14:dur="0"/>
    </mc:Choice>
    <mc:Fallback>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457200" y="404664"/>
            <a:ext cx="8229600" cy="5721499"/>
          </a:xfrm>
        </p:spPr>
        <p:txBody>
          <a:bodyPr/>
          <a:lstStyle/>
          <a:p>
            <a:pPr marL="0" indent="0" algn="ctr">
              <a:buNone/>
            </a:pPr>
            <a:endParaRPr lang="pl-PL" dirty="0" smtClean="0">
              <a:solidFill>
                <a:schemeClr val="tx1">
                  <a:lumMod val="50000"/>
                  <a:lumOff val="50000"/>
                </a:schemeClr>
              </a:solidFill>
              <a:latin typeface="Arial" panose="020B0604020202020204" pitchFamily="34" charset="0"/>
              <a:cs typeface="Arial" panose="020B0604020202020204" pitchFamily="34" charset="0"/>
            </a:endParaRPr>
          </a:p>
          <a:p>
            <a:pPr marL="0" indent="0" algn="ctr">
              <a:buNone/>
            </a:pPr>
            <a:endParaRPr lang="pl-PL" dirty="0" smtClean="0">
              <a:solidFill>
                <a:schemeClr val="tx1">
                  <a:lumMod val="50000"/>
                  <a:lumOff val="50000"/>
                </a:schemeClr>
              </a:solidFill>
              <a:latin typeface="Arial" panose="020B0604020202020204" pitchFamily="34" charset="0"/>
              <a:cs typeface="Arial" panose="020B0604020202020204" pitchFamily="34" charset="0"/>
            </a:endParaRPr>
          </a:p>
          <a:p>
            <a:pPr marL="0" indent="0" algn="ctr">
              <a:buNone/>
            </a:pPr>
            <a:r>
              <a:rPr lang="pl-PL" sz="4400" dirty="0" smtClean="0">
                <a:solidFill>
                  <a:schemeClr val="tx1">
                    <a:lumMod val="65000"/>
                    <a:lumOff val="35000"/>
                  </a:schemeClr>
                </a:solidFill>
                <a:latin typeface="Garamond" panose="02020404030301010803" pitchFamily="18" charset="0"/>
                <a:cs typeface="Arial" panose="020B0604020202020204" pitchFamily="34" charset="0"/>
              </a:rPr>
              <a:t>LICZBA PROPOZYCJI PROJEKTÓW DLA OKRĘGU:</a:t>
            </a:r>
          </a:p>
          <a:p>
            <a:pPr marL="0" indent="0" algn="ctr">
              <a:buNone/>
            </a:pPr>
            <a:endParaRPr lang="pl-PL" dirty="0" smtClean="0">
              <a:solidFill>
                <a:schemeClr val="tx1">
                  <a:lumMod val="50000"/>
                  <a:lumOff val="50000"/>
                </a:schemeClr>
              </a:solidFill>
              <a:latin typeface="Garamond" panose="02020404030301010803" pitchFamily="18" charset="0"/>
              <a:cs typeface="Arial" panose="020B0604020202020204" pitchFamily="34" charset="0"/>
            </a:endParaRPr>
          </a:p>
          <a:p>
            <a:pPr marL="0" indent="0" algn="ctr">
              <a:buNone/>
            </a:pPr>
            <a:r>
              <a:rPr lang="pl-PL" sz="6000" b="1" dirty="0" smtClean="0">
                <a:solidFill>
                  <a:schemeClr val="accent3">
                    <a:lumMod val="60000"/>
                    <a:lumOff val="40000"/>
                  </a:schemeClr>
                </a:solidFill>
                <a:effectLst>
                  <a:outerShdw blurRad="38100" dist="38100" dir="2700000" algn="tl">
                    <a:srgbClr val="000000">
                      <a:alpha val="43137"/>
                    </a:srgbClr>
                  </a:outerShdw>
                </a:effectLst>
                <a:latin typeface="Garamond" panose="02020404030301010803" pitchFamily="18" charset="0"/>
                <a:cs typeface="Arial" panose="020B0604020202020204" pitchFamily="34" charset="0"/>
              </a:rPr>
              <a:t>5 </a:t>
            </a:r>
            <a:r>
              <a:rPr lang="pl-PL" sz="6000" b="1" dirty="0" smtClean="0">
                <a:solidFill>
                  <a:schemeClr val="accent3">
                    <a:lumMod val="60000"/>
                    <a:lumOff val="40000"/>
                  </a:schemeClr>
                </a:solidFill>
                <a:effectLst>
                  <a:outerShdw blurRad="38100" dist="38100" dir="2700000" algn="tl">
                    <a:srgbClr val="000000">
                      <a:alpha val="43137"/>
                    </a:srgbClr>
                  </a:outerShdw>
                </a:effectLst>
                <a:latin typeface="Garamond" panose="02020404030301010803" pitchFamily="18" charset="0"/>
                <a:cs typeface="Arial" panose="020B0604020202020204" pitchFamily="34" charset="0"/>
              </a:rPr>
              <a:t>PROJEKTÓW +</a:t>
            </a:r>
            <a:br>
              <a:rPr lang="pl-PL" sz="6000" b="1" dirty="0" smtClean="0">
                <a:solidFill>
                  <a:schemeClr val="accent3">
                    <a:lumMod val="60000"/>
                    <a:lumOff val="40000"/>
                  </a:schemeClr>
                </a:solidFill>
                <a:effectLst>
                  <a:outerShdw blurRad="38100" dist="38100" dir="2700000" algn="tl">
                    <a:srgbClr val="000000">
                      <a:alpha val="43137"/>
                    </a:srgbClr>
                  </a:outerShdw>
                </a:effectLst>
                <a:latin typeface="Garamond" panose="02020404030301010803" pitchFamily="18" charset="0"/>
                <a:cs typeface="Arial" panose="020B0604020202020204" pitchFamily="34" charset="0"/>
              </a:rPr>
            </a:br>
            <a:r>
              <a:rPr lang="pl-PL" sz="6000" b="1" dirty="0" smtClean="0">
                <a:solidFill>
                  <a:schemeClr val="accent3">
                    <a:lumMod val="60000"/>
                    <a:lumOff val="40000"/>
                  </a:schemeClr>
                </a:solidFill>
                <a:effectLst>
                  <a:outerShdw blurRad="38100" dist="38100" dir="2700000" algn="tl">
                    <a:srgbClr val="000000">
                      <a:alpha val="43137"/>
                    </a:srgbClr>
                  </a:outerShdw>
                </a:effectLst>
                <a:latin typeface="Garamond" panose="02020404030301010803" pitchFamily="18" charset="0"/>
                <a:cs typeface="Arial" panose="020B0604020202020204" pitchFamily="34" charset="0"/>
              </a:rPr>
              <a:t>1 PONADLOKALNY</a:t>
            </a:r>
            <a:endParaRPr lang="pl-PL" sz="6000" b="1" dirty="0" smtClean="0">
              <a:solidFill>
                <a:schemeClr val="accent3">
                  <a:lumMod val="60000"/>
                  <a:lumOff val="40000"/>
                </a:schemeClr>
              </a:solidFill>
              <a:effectLst>
                <a:outerShdw blurRad="38100" dist="38100" dir="2700000" algn="tl">
                  <a:srgbClr val="000000">
                    <a:alpha val="43137"/>
                  </a:srgbClr>
                </a:outerShdw>
              </a:effectLst>
              <a:latin typeface="Garamond" panose="02020404030301010803" pitchFamily="18" charset="0"/>
              <a:cs typeface="Arial" panose="020B0604020202020204" pitchFamily="34" charset="0"/>
            </a:endParaRPr>
          </a:p>
          <a:p>
            <a:pPr marL="0" indent="0">
              <a:buNone/>
            </a:pPr>
            <a:endParaRPr lang="pl-PL" dirty="0" smtClean="0"/>
          </a:p>
        </p:txBody>
      </p:sp>
    </p:spTree>
    <p:extLst>
      <p:ext uri="{BB962C8B-B14F-4D97-AF65-F5344CB8AC3E}">
        <p14:creationId xmlns:p14="http://schemas.microsoft.com/office/powerpoint/2010/main" xmlns="" val="155239829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395536" y="404664"/>
            <a:ext cx="8424936" cy="3240360"/>
          </a:xfrm>
        </p:spPr>
        <p:txBody>
          <a:bodyPr>
            <a:normAutofit/>
          </a:bodyPr>
          <a:lstStyle/>
          <a:p>
            <a:pPr algn="ctr"/>
            <a:r>
              <a:rPr lang="pl-PL" sz="4800" dirty="0" smtClean="0">
                <a:solidFill>
                  <a:schemeClr val="tx1">
                    <a:lumMod val="65000"/>
                    <a:lumOff val="35000"/>
                  </a:schemeClr>
                </a:solidFill>
                <a:latin typeface="Garamond" panose="02020404030301010803" pitchFamily="18" charset="0"/>
                <a:cs typeface="Arial" panose="020B0604020202020204" pitchFamily="34" charset="0"/>
              </a:rPr>
              <a:t>1</a:t>
            </a:r>
            <a:r>
              <a:rPr lang="pl-PL" sz="4800" b="1" dirty="0" smtClean="0">
                <a:solidFill>
                  <a:schemeClr val="tx1">
                    <a:lumMod val="65000"/>
                    <a:lumOff val="35000"/>
                  </a:schemeClr>
                </a:solidFill>
                <a:latin typeface="Garamond" panose="02020404030301010803" pitchFamily="18" charset="0"/>
                <a:cs typeface="Arial" panose="020B0604020202020204" pitchFamily="34" charset="0"/>
              </a:rPr>
              <a:t>. RATUJĄC WASZE ŻYCIE – Ochotnicza Straż Pożarna</a:t>
            </a:r>
            <a:br>
              <a:rPr lang="pl-PL" sz="4800" b="1" dirty="0" smtClean="0">
                <a:solidFill>
                  <a:schemeClr val="tx1">
                    <a:lumMod val="65000"/>
                    <a:lumOff val="35000"/>
                  </a:schemeClr>
                </a:solidFill>
                <a:latin typeface="Garamond" panose="02020404030301010803" pitchFamily="18" charset="0"/>
                <a:cs typeface="Arial" panose="020B0604020202020204" pitchFamily="34" charset="0"/>
              </a:rPr>
            </a:br>
            <a:r>
              <a:rPr lang="pl-PL" sz="4800" b="1" dirty="0" smtClean="0">
                <a:solidFill>
                  <a:schemeClr val="tx1">
                    <a:lumMod val="65000"/>
                    <a:lumOff val="35000"/>
                  </a:schemeClr>
                </a:solidFill>
                <a:latin typeface="Garamond" panose="02020404030301010803" pitchFamily="18" charset="0"/>
                <a:cs typeface="Arial" panose="020B0604020202020204" pitchFamily="34" charset="0"/>
              </a:rPr>
              <a:t>w Brzezinach Śląskich</a:t>
            </a:r>
            <a:r>
              <a:rPr lang="pl-PL" sz="4400" dirty="0" smtClean="0"/>
              <a:t/>
            </a:r>
            <a:br>
              <a:rPr lang="pl-PL" sz="4400" dirty="0" smtClean="0"/>
            </a:br>
            <a:endParaRPr lang="pl-PL" sz="4800" b="1" dirty="0">
              <a:solidFill>
                <a:schemeClr val="tx1">
                  <a:lumMod val="65000"/>
                  <a:lumOff val="35000"/>
                </a:schemeClr>
              </a:solidFill>
              <a:effectLst>
                <a:outerShdw blurRad="38100" dist="38100" dir="2700000" algn="tl">
                  <a:srgbClr val="000000">
                    <a:alpha val="43137"/>
                  </a:srgbClr>
                </a:outerShdw>
              </a:effectLst>
              <a:latin typeface="Garamond" panose="02020404030301010803" pitchFamily="18" charset="0"/>
              <a:cs typeface="Arial" panose="020B0604020202020204" pitchFamily="34" charset="0"/>
            </a:endParaRPr>
          </a:p>
        </p:txBody>
      </p:sp>
      <p:sp>
        <p:nvSpPr>
          <p:cNvPr id="3" name="Symbol zastępczy zawartości 2"/>
          <p:cNvSpPr>
            <a:spLocks noGrp="1"/>
          </p:cNvSpPr>
          <p:nvPr>
            <p:ph idx="1"/>
          </p:nvPr>
        </p:nvSpPr>
        <p:spPr>
          <a:xfrm>
            <a:off x="457200" y="2564904"/>
            <a:ext cx="8229600" cy="3561259"/>
          </a:xfrm>
        </p:spPr>
        <p:txBody>
          <a:bodyPr>
            <a:normAutofit/>
          </a:bodyPr>
          <a:lstStyle/>
          <a:p>
            <a:pPr marL="0" indent="0" algn="ctr">
              <a:buNone/>
            </a:pPr>
            <a:endParaRPr lang="pl-PL" sz="4400" b="1" dirty="0" smtClean="0">
              <a:solidFill>
                <a:schemeClr val="tx1">
                  <a:lumMod val="65000"/>
                  <a:lumOff val="35000"/>
                </a:schemeClr>
              </a:solidFill>
              <a:latin typeface="Garamond" panose="02020404030301010803" pitchFamily="18" charset="0"/>
              <a:cs typeface="Arial" panose="020B0604020202020204" pitchFamily="34" charset="0"/>
            </a:endParaRPr>
          </a:p>
          <a:p>
            <a:pPr marL="0" indent="0" algn="ctr">
              <a:buNone/>
            </a:pPr>
            <a:r>
              <a:rPr lang="pl-PL" sz="4400" dirty="0" smtClean="0">
                <a:solidFill>
                  <a:schemeClr val="tx1">
                    <a:lumMod val="65000"/>
                    <a:lumOff val="35000"/>
                  </a:schemeClr>
                </a:solidFill>
                <a:latin typeface="Garamond" panose="02020404030301010803" pitchFamily="18" charset="0"/>
                <a:cs typeface="Arial" panose="020B0604020202020204" pitchFamily="34" charset="0"/>
              </a:rPr>
              <a:t>Koszt całkowity projektu:</a:t>
            </a:r>
            <a:br>
              <a:rPr lang="pl-PL" sz="4400" dirty="0" smtClean="0">
                <a:solidFill>
                  <a:schemeClr val="tx1">
                    <a:lumMod val="65000"/>
                    <a:lumOff val="35000"/>
                  </a:schemeClr>
                </a:solidFill>
                <a:latin typeface="Garamond" panose="02020404030301010803" pitchFamily="18" charset="0"/>
                <a:cs typeface="Arial" panose="020B0604020202020204" pitchFamily="34" charset="0"/>
              </a:rPr>
            </a:br>
            <a:r>
              <a:rPr lang="pl-PL" sz="4400" dirty="0" smtClean="0">
                <a:solidFill>
                  <a:schemeClr val="tx1">
                    <a:lumMod val="65000"/>
                    <a:lumOff val="35000"/>
                  </a:schemeClr>
                </a:solidFill>
                <a:latin typeface="Garamond" panose="02020404030301010803" pitchFamily="18" charset="0"/>
                <a:cs typeface="Arial" panose="020B0604020202020204" pitchFamily="34" charset="0"/>
              </a:rPr>
              <a:t>46 500PLN, dla Okręgu:</a:t>
            </a:r>
          </a:p>
          <a:p>
            <a:pPr marL="0" indent="0" algn="ctr">
              <a:buNone/>
            </a:pPr>
            <a:r>
              <a:rPr lang="pl-PL" sz="6000" b="1" dirty="0" smtClean="0">
                <a:solidFill>
                  <a:schemeClr val="accent3">
                    <a:lumMod val="60000"/>
                    <a:lumOff val="40000"/>
                  </a:schemeClr>
                </a:solidFill>
                <a:effectLst>
                  <a:outerShdw blurRad="38100" dist="38100" dir="2700000" algn="tl">
                    <a:srgbClr val="000000">
                      <a:alpha val="43137"/>
                    </a:srgbClr>
                  </a:outerShdw>
                </a:effectLst>
                <a:latin typeface="Garamond" panose="02020404030301010803" pitchFamily="18" charset="0"/>
              </a:rPr>
              <a:t>9 300PLN</a:t>
            </a:r>
          </a:p>
        </p:txBody>
      </p:sp>
    </p:spTree>
    <p:extLst>
      <p:ext uri="{BB962C8B-B14F-4D97-AF65-F5344CB8AC3E}">
        <p14:creationId xmlns="" xmlns:p14="http://schemas.microsoft.com/office/powerpoint/2010/main" val="768022295"/>
      </p:ext>
    </p:extLst>
  </p:cSld>
  <p:clrMapOvr>
    <a:masterClrMapping/>
  </p:clrMapOvr>
  <p:transition>
    <p:wipe dir="d"/>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611560" y="620688"/>
            <a:ext cx="8075240" cy="5760640"/>
          </a:xfrm>
        </p:spPr>
        <p:txBody>
          <a:bodyPr>
            <a:normAutofit/>
          </a:bodyPr>
          <a:lstStyle/>
          <a:p>
            <a:pPr marL="0" indent="0" algn="ctr">
              <a:buNone/>
            </a:pPr>
            <a:endParaRPr lang="pl-PL" dirty="0" smtClean="0">
              <a:solidFill>
                <a:schemeClr val="tx1">
                  <a:lumMod val="50000"/>
                  <a:lumOff val="50000"/>
                </a:schemeClr>
              </a:solidFill>
            </a:endParaRPr>
          </a:p>
          <a:p>
            <a:pPr marL="0" indent="0" algn="ctr">
              <a:buNone/>
            </a:pPr>
            <a:r>
              <a:rPr lang="pl-PL" sz="4000" b="1" dirty="0" smtClean="0">
                <a:solidFill>
                  <a:schemeClr val="accent3">
                    <a:lumMod val="60000"/>
                    <a:lumOff val="40000"/>
                  </a:schemeClr>
                </a:solidFill>
                <a:effectLst>
                  <a:outerShdw blurRad="38100" dist="38100" dir="2700000" algn="tl">
                    <a:srgbClr val="000000">
                      <a:alpha val="43137"/>
                    </a:srgbClr>
                  </a:outerShdw>
                </a:effectLst>
                <a:latin typeface="Garamond" panose="02020404030301010803" pitchFamily="18" charset="0"/>
              </a:rPr>
              <a:t>Cel projektu:</a:t>
            </a:r>
          </a:p>
          <a:p>
            <a:pPr marL="0" indent="0" algn="ctr">
              <a:buNone/>
            </a:pPr>
            <a:endParaRPr lang="pl-PL" sz="4000" dirty="0" smtClean="0">
              <a:solidFill>
                <a:schemeClr val="tx1">
                  <a:lumMod val="65000"/>
                  <a:lumOff val="35000"/>
                </a:schemeClr>
              </a:solidFill>
              <a:latin typeface="Garamond" panose="02020404030301010803" pitchFamily="18" charset="0"/>
              <a:cs typeface="Arial" panose="020B0604020202020204" pitchFamily="34" charset="0"/>
            </a:endParaRPr>
          </a:p>
          <a:p>
            <a:pPr algn="ctr">
              <a:buNone/>
            </a:pPr>
            <a:r>
              <a:rPr lang="pl-PL" sz="3200" dirty="0" smtClean="0"/>
              <a:t>	</a:t>
            </a:r>
            <a:r>
              <a:rPr lang="pl-PL" sz="3200" dirty="0" smtClean="0">
                <a:solidFill>
                  <a:schemeClr val="tx1">
                    <a:lumMod val="65000"/>
                    <a:lumOff val="35000"/>
                  </a:schemeClr>
                </a:solidFill>
                <a:latin typeface="Garamond" pitchFamily="18" charset="0"/>
              </a:rPr>
              <a:t>Projekt dotyczy zakupu sprzętu pomocniczego niezbędnego w pracy strażaków.</a:t>
            </a:r>
          </a:p>
        </p:txBody>
      </p:sp>
    </p:spTree>
    <p:extLst>
      <p:ext uri="{BB962C8B-B14F-4D97-AF65-F5344CB8AC3E}">
        <p14:creationId xmlns="" xmlns:p14="http://schemas.microsoft.com/office/powerpoint/2010/main" val="1963567313"/>
      </p:ext>
    </p:extLst>
  </p:cSld>
  <p:clrMapOvr>
    <a:masterClrMapping/>
  </p:clrMapOvr>
  <p:transition>
    <p:wipe dir="d"/>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467544" y="908720"/>
            <a:ext cx="8424936" cy="1728192"/>
          </a:xfrm>
        </p:spPr>
        <p:txBody>
          <a:bodyPr>
            <a:normAutofit fontScale="90000"/>
          </a:bodyPr>
          <a:lstStyle/>
          <a:p>
            <a:pPr algn="ctr"/>
            <a:r>
              <a:rPr lang="pl-PL" sz="4800" dirty="0">
                <a:solidFill>
                  <a:schemeClr val="tx1">
                    <a:lumMod val="65000"/>
                    <a:lumOff val="35000"/>
                  </a:schemeClr>
                </a:solidFill>
                <a:latin typeface="Garamond" panose="02020404030301010803" pitchFamily="18" charset="0"/>
                <a:cs typeface="Arial" panose="020B0604020202020204" pitchFamily="34" charset="0"/>
              </a:rPr>
              <a:t/>
            </a:r>
            <a:br>
              <a:rPr lang="pl-PL" sz="4800" dirty="0">
                <a:solidFill>
                  <a:schemeClr val="tx1">
                    <a:lumMod val="65000"/>
                    <a:lumOff val="35000"/>
                  </a:schemeClr>
                </a:solidFill>
                <a:latin typeface="Garamond" panose="02020404030301010803" pitchFamily="18" charset="0"/>
                <a:cs typeface="Arial" panose="020B0604020202020204" pitchFamily="34" charset="0"/>
              </a:rPr>
            </a:br>
            <a:r>
              <a:rPr lang="pl-PL" sz="4800" dirty="0" smtClean="0">
                <a:solidFill>
                  <a:schemeClr val="tx1">
                    <a:lumMod val="65000"/>
                    <a:lumOff val="35000"/>
                  </a:schemeClr>
                </a:solidFill>
                <a:latin typeface="Garamond" panose="02020404030301010803" pitchFamily="18" charset="0"/>
                <a:cs typeface="Arial" panose="020B0604020202020204" pitchFamily="34" charset="0"/>
              </a:rPr>
              <a:t/>
            </a:r>
            <a:br>
              <a:rPr lang="pl-PL" sz="4800" dirty="0" smtClean="0">
                <a:solidFill>
                  <a:schemeClr val="tx1">
                    <a:lumMod val="65000"/>
                    <a:lumOff val="35000"/>
                  </a:schemeClr>
                </a:solidFill>
                <a:latin typeface="Garamond" panose="02020404030301010803" pitchFamily="18" charset="0"/>
                <a:cs typeface="Arial" panose="020B0604020202020204" pitchFamily="34" charset="0"/>
              </a:rPr>
            </a:br>
            <a:r>
              <a:rPr lang="pl-PL" sz="4800" dirty="0" smtClean="0">
                <a:solidFill>
                  <a:schemeClr val="tx1">
                    <a:lumMod val="65000"/>
                    <a:lumOff val="35000"/>
                  </a:schemeClr>
                </a:solidFill>
                <a:latin typeface="Garamond" panose="02020404030301010803" pitchFamily="18" charset="0"/>
                <a:cs typeface="Arial" panose="020B0604020202020204" pitchFamily="34" charset="0"/>
              </a:rPr>
              <a:t/>
            </a:r>
            <a:br>
              <a:rPr lang="pl-PL" sz="4800" dirty="0" smtClean="0">
                <a:solidFill>
                  <a:schemeClr val="tx1">
                    <a:lumMod val="65000"/>
                    <a:lumOff val="35000"/>
                  </a:schemeClr>
                </a:solidFill>
                <a:latin typeface="Garamond" panose="02020404030301010803" pitchFamily="18" charset="0"/>
                <a:cs typeface="Arial" panose="020B0604020202020204" pitchFamily="34" charset="0"/>
              </a:rPr>
            </a:br>
            <a:r>
              <a:rPr lang="pl-PL" sz="4800" dirty="0" smtClean="0">
                <a:solidFill>
                  <a:schemeClr val="tx1">
                    <a:lumMod val="65000"/>
                    <a:lumOff val="35000"/>
                  </a:schemeClr>
                </a:solidFill>
                <a:latin typeface="Garamond" panose="02020404030301010803" pitchFamily="18" charset="0"/>
                <a:cs typeface="Arial" panose="020B0604020202020204" pitchFamily="34" charset="0"/>
              </a:rPr>
              <a:t/>
            </a:r>
            <a:br>
              <a:rPr lang="pl-PL" sz="4800" dirty="0" smtClean="0">
                <a:solidFill>
                  <a:schemeClr val="tx1">
                    <a:lumMod val="65000"/>
                    <a:lumOff val="35000"/>
                  </a:schemeClr>
                </a:solidFill>
                <a:latin typeface="Garamond" panose="02020404030301010803" pitchFamily="18" charset="0"/>
                <a:cs typeface="Arial" panose="020B0604020202020204" pitchFamily="34" charset="0"/>
              </a:rPr>
            </a:br>
            <a:r>
              <a:rPr lang="pl-PL" sz="4800" dirty="0" smtClean="0">
                <a:solidFill>
                  <a:schemeClr val="tx1">
                    <a:lumMod val="65000"/>
                    <a:lumOff val="35000"/>
                  </a:schemeClr>
                </a:solidFill>
                <a:latin typeface="Garamond" panose="02020404030301010803" pitchFamily="18" charset="0"/>
                <a:cs typeface="Arial" panose="020B0604020202020204" pitchFamily="34" charset="0"/>
              </a:rPr>
              <a:t/>
            </a:r>
            <a:br>
              <a:rPr lang="pl-PL" sz="4800" dirty="0" smtClean="0">
                <a:solidFill>
                  <a:schemeClr val="tx1">
                    <a:lumMod val="65000"/>
                    <a:lumOff val="35000"/>
                  </a:schemeClr>
                </a:solidFill>
                <a:latin typeface="Garamond" panose="02020404030301010803" pitchFamily="18" charset="0"/>
                <a:cs typeface="Arial" panose="020B0604020202020204" pitchFamily="34" charset="0"/>
              </a:rPr>
            </a:br>
            <a:r>
              <a:rPr lang="pl-PL" sz="4800" dirty="0" smtClean="0"/>
              <a:t/>
            </a:r>
            <a:br>
              <a:rPr lang="pl-PL" sz="4800" dirty="0" smtClean="0"/>
            </a:br>
            <a:r>
              <a:rPr lang="pl-PL" sz="6000" dirty="0" smtClean="0">
                <a:solidFill>
                  <a:schemeClr val="tx1">
                    <a:lumMod val="65000"/>
                    <a:lumOff val="35000"/>
                  </a:schemeClr>
                </a:solidFill>
                <a:latin typeface="Garamond" panose="02020404030301010803" pitchFamily="18" charset="0"/>
                <a:cs typeface="Arial" panose="020B0604020202020204" pitchFamily="34" charset="0"/>
              </a:rPr>
              <a:t>2. </a:t>
            </a:r>
            <a:r>
              <a:rPr lang="pl-PL" sz="6000" dirty="0" smtClean="0">
                <a:solidFill>
                  <a:schemeClr val="tx1">
                    <a:lumMod val="65000"/>
                    <a:lumOff val="35000"/>
                  </a:schemeClr>
                </a:solidFill>
                <a:latin typeface="Garamond" pitchFamily="18" charset="0"/>
              </a:rPr>
              <a:t>Plac zabaw dla dzieci</a:t>
            </a:r>
            <a:endParaRPr lang="pl-PL" sz="4800" b="1" dirty="0">
              <a:solidFill>
                <a:schemeClr val="tx1">
                  <a:lumMod val="65000"/>
                  <a:lumOff val="35000"/>
                </a:schemeClr>
              </a:solidFill>
              <a:effectLst>
                <a:outerShdw blurRad="38100" dist="38100" dir="2700000" algn="tl">
                  <a:srgbClr val="000000">
                    <a:alpha val="43137"/>
                  </a:srgbClr>
                </a:outerShdw>
              </a:effectLst>
              <a:latin typeface="Garamond" panose="02020404030301010803" pitchFamily="18" charset="0"/>
              <a:cs typeface="Arial" panose="020B0604020202020204" pitchFamily="34" charset="0"/>
            </a:endParaRPr>
          </a:p>
        </p:txBody>
      </p:sp>
      <p:sp>
        <p:nvSpPr>
          <p:cNvPr id="3" name="Symbol zastępczy zawartości 2"/>
          <p:cNvSpPr>
            <a:spLocks noGrp="1"/>
          </p:cNvSpPr>
          <p:nvPr>
            <p:ph idx="1"/>
          </p:nvPr>
        </p:nvSpPr>
        <p:spPr>
          <a:xfrm>
            <a:off x="457200" y="2852936"/>
            <a:ext cx="8229600" cy="3273227"/>
          </a:xfrm>
        </p:spPr>
        <p:txBody>
          <a:bodyPr/>
          <a:lstStyle/>
          <a:p>
            <a:pPr marL="0" indent="0" algn="ctr">
              <a:buNone/>
            </a:pPr>
            <a:endParaRPr lang="pl-PL" sz="4400" dirty="0" smtClean="0">
              <a:solidFill>
                <a:schemeClr val="tx1">
                  <a:lumMod val="65000"/>
                  <a:lumOff val="35000"/>
                </a:schemeClr>
              </a:solidFill>
              <a:latin typeface="Garamond" panose="02020404030301010803" pitchFamily="18" charset="0"/>
              <a:cs typeface="Arial" panose="020B0604020202020204" pitchFamily="34" charset="0"/>
            </a:endParaRPr>
          </a:p>
          <a:p>
            <a:pPr marL="0" indent="0" algn="ctr">
              <a:buNone/>
            </a:pPr>
            <a:r>
              <a:rPr lang="pl-PL" sz="4400" dirty="0" smtClean="0">
                <a:solidFill>
                  <a:schemeClr val="tx1">
                    <a:lumMod val="65000"/>
                    <a:lumOff val="35000"/>
                  </a:schemeClr>
                </a:solidFill>
                <a:latin typeface="Garamond" panose="02020404030301010803" pitchFamily="18" charset="0"/>
                <a:cs typeface="Arial" panose="020B0604020202020204" pitchFamily="34" charset="0"/>
              </a:rPr>
              <a:t>Koszt całkowity projektu:</a:t>
            </a:r>
          </a:p>
          <a:p>
            <a:pPr marL="0" indent="0" algn="ctr">
              <a:buNone/>
            </a:pPr>
            <a:r>
              <a:rPr lang="pl-PL" sz="6600" b="1" dirty="0" smtClean="0">
                <a:solidFill>
                  <a:schemeClr val="accent3">
                    <a:lumMod val="60000"/>
                    <a:lumOff val="40000"/>
                  </a:schemeClr>
                </a:solidFill>
                <a:effectLst>
                  <a:outerShdw blurRad="38100" dist="38100" dir="2700000" algn="tl">
                    <a:srgbClr val="000000">
                      <a:alpha val="43137"/>
                    </a:srgbClr>
                  </a:outerShdw>
                </a:effectLst>
                <a:latin typeface="Garamond" panose="02020404030301010803" pitchFamily="18" charset="0"/>
              </a:rPr>
              <a:t>178 441 PLN</a:t>
            </a:r>
            <a:endParaRPr lang="pl-PL" sz="6000" b="1" dirty="0" smtClean="0">
              <a:solidFill>
                <a:schemeClr val="accent3">
                  <a:lumMod val="60000"/>
                  <a:lumOff val="40000"/>
                </a:schemeClr>
              </a:solidFill>
              <a:effectLst>
                <a:outerShdw blurRad="38100" dist="38100" dir="2700000" algn="tl">
                  <a:srgbClr val="000000">
                    <a:alpha val="43137"/>
                  </a:srgbClr>
                </a:outerShdw>
              </a:effectLst>
              <a:latin typeface="Garamond" panose="02020404030301010803" pitchFamily="18" charset="0"/>
            </a:endParaRPr>
          </a:p>
          <a:p>
            <a:pPr marL="0" indent="0" algn="ctr">
              <a:buNone/>
            </a:pPr>
            <a:endParaRPr lang="pl-PL" dirty="0"/>
          </a:p>
        </p:txBody>
      </p:sp>
    </p:spTree>
    <p:extLst>
      <p:ext uri="{BB962C8B-B14F-4D97-AF65-F5344CB8AC3E}">
        <p14:creationId xmlns:p14="http://schemas.microsoft.com/office/powerpoint/2010/main" xmlns="" val="76802229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395536" y="836712"/>
            <a:ext cx="8280920" cy="5040560"/>
          </a:xfrm>
          <a:ln>
            <a:solidFill>
              <a:schemeClr val="accent3">
                <a:lumMod val="60000"/>
                <a:lumOff val="40000"/>
              </a:schemeClr>
            </a:solidFill>
          </a:ln>
        </p:spPr>
        <p:txBody>
          <a:bodyPr>
            <a:normAutofit/>
          </a:bodyPr>
          <a:lstStyle/>
          <a:p>
            <a:pPr marL="0" indent="0" algn="ctr">
              <a:buNone/>
            </a:pPr>
            <a:endParaRPr lang="pl-PL" dirty="0" smtClean="0">
              <a:solidFill>
                <a:schemeClr val="tx1">
                  <a:lumMod val="50000"/>
                  <a:lumOff val="50000"/>
                </a:schemeClr>
              </a:solidFill>
            </a:endParaRPr>
          </a:p>
          <a:p>
            <a:pPr marL="0" indent="0" algn="ctr">
              <a:buNone/>
            </a:pPr>
            <a:r>
              <a:rPr lang="pl-PL" sz="4000" b="1" dirty="0">
                <a:solidFill>
                  <a:schemeClr val="accent3">
                    <a:lumMod val="60000"/>
                    <a:lumOff val="40000"/>
                  </a:schemeClr>
                </a:solidFill>
                <a:effectLst>
                  <a:outerShdw blurRad="38100" dist="38100" dir="2700000" algn="tl">
                    <a:srgbClr val="000000">
                      <a:alpha val="43137"/>
                    </a:srgbClr>
                  </a:outerShdw>
                </a:effectLst>
                <a:latin typeface="Garamond" panose="02020404030301010803" pitchFamily="18" charset="0"/>
              </a:rPr>
              <a:t>Cel projektu:</a:t>
            </a:r>
          </a:p>
          <a:p>
            <a:pPr>
              <a:buNone/>
            </a:pPr>
            <a:r>
              <a:rPr lang="pl-PL" dirty="0" smtClean="0"/>
              <a:t>	</a:t>
            </a:r>
          </a:p>
          <a:p>
            <a:pPr algn="ctr">
              <a:buNone/>
            </a:pPr>
            <a:r>
              <a:rPr lang="pl-PL" dirty="0" smtClean="0"/>
              <a:t>	</a:t>
            </a:r>
            <a:r>
              <a:rPr lang="pl-PL" sz="3200" dirty="0" smtClean="0">
                <a:solidFill>
                  <a:schemeClr val="tx1">
                    <a:lumMod val="65000"/>
                    <a:lumOff val="35000"/>
                  </a:schemeClr>
                </a:solidFill>
                <a:latin typeface="Garamond" pitchFamily="18" charset="0"/>
              </a:rPr>
              <a:t>W ramach projektu planuje się budowę placu</a:t>
            </a:r>
            <a:br>
              <a:rPr lang="pl-PL" sz="3200" dirty="0" smtClean="0">
                <a:solidFill>
                  <a:schemeClr val="tx1">
                    <a:lumMod val="65000"/>
                    <a:lumOff val="35000"/>
                  </a:schemeClr>
                </a:solidFill>
                <a:latin typeface="Garamond" pitchFamily="18" charset="0"/>
              </a:rPr>
            </a:br>
            <a:r>
              <a:rPr lang="pl-PL" sz="3200" dirty="0" smtClean="0">
                <a:solidFill>
                  <a:schemeClr val="tx1">
                    <a:lumMod val="65000"/>
                    <a:lumOff val="35000"/>
                  </a:schemeClr>
                </a:solidFill>
                <a:latin typeface="Garamond" pitchFamily="18" charset="0"/>
              </a:rPr>
              <a:t>u zbiegu ulic Komunardów i Zofii Nałkowskiej.</a:t>
            </a:r>
          </a:p>
          <a:p>
            <a:pPr marL="0" indent="0" algn="ctr">
              <a:buNone/>
            </a:pPr>
            <a:endParaRPr lang="pl-PL" dirty="0" smtClean="0">
              <a:solidFill>
                <a:schemeClr val="tx1">
                  <a:lumMod val="65000"/>
                  <a:lumOff val="35000"/>
                </a:schemeClr>
              </a:solidFill>
              <a:latin typeface="Garamond" panose="02020404030301010803" pitchFamily="18" charset="0"/>
              <a:cs typeface="Arial" panose="020B0604020202020204" pitchFamily="34" charset="0"/>
            </a:endParaRPr>
          </a:p>
        </p:txBody>
      </p:sp>
    </p:spTree>
    <p:extLst>
      <p:ext uri="{BB962C8B-B14F-4D97-AF65-F5344CB8AC3E}">
        <p14:creationId xmlns:p14="http://schemas.microsoft.com/office/powerpoint/2010/main" xmlns="" val="2076466369"/>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467544" y="1196752"/>
            <a:ext cx="8424936" cy="2808312"/>
          </a:xfrm>
        </p:spPr>
        <p:txBody>
          <a:bodyPr>
            <a:normAutofit fontScale="90000"/>
          </a:bodyPr>
          <a:lstStyle/>
          <a:p>
            <a:pPr algn="ctr"/>
            <a:r>
              <a:rPr lang="pl-PL" sz="4800" dirty="0">
                <a:solidFill>
                  <a:schemeClr val="tx1">
                    <a:lumMod val="65000"/>
                    <a:lumOff val="35000"/>
                  </a:schemeClr>
                </a:solidFill>
                <a:latin typeface="Garamond" panose="02020404030301010803" pitchFamily="18" charset="0"/>
                <a:cs typeface="Arial" panose="020B0604020202020204" pitchFamily="34" charset="0"/>
              </a:rPr>
              <a:t/>
            </a:r>
            <a:br>
              <a:rPr lang="pl-PL" sz="4800" dirty="0">
                <a:solidFill>
                  <a:schemeClr val="tx1">
                    <a:lumMod val="65000"/>
                    <a:lumOff val="35000"/>
                  </a:schemeClr>
                </a:solidFill>
                <a:latin typeface="Garamond" panose="02020404030301010803" pitchFamily="18" charset="0"/>
                <a:cs typeface="Arial" panose="020B0604020202020204" pitchFamily="34" charset="0"/>
              </a:rPr>
            </a:br>
            <a:r>
              <a:rPr lang="pl-PL" sz="4800" dirty="0" smtClean="0">
                <a:solidFill>
                  <a:schemeClr val="tx1">
                    <a:lumMod val="65000"/>
                    <a:lumOff val="35000"/>
                  </a:schemeClr>
                </a:solidFill>
                <a:latin typeface="Garamond" panose="02020404030301010803" pitchFamily="18" charset="0"/>
                <a:cs typeface="Arial" panose="020B0604020202020204" pitchFamily="34" charset="0"/>
              </a:rPr>
              <a:t/>
            </a:r>
            <a:br>
              <a:rPr lang="pl-PL" sz="4800" dirty="0" smtClean="0">
                <a:solidFill>
                  <a:schemeClr val="tx1">
                    <a:lumMod val="65000"/>
                    <a:lumOff val="35000"/>
                  </a:schemeClr>
                </a:solidFill>
                <a:latin typeface="Garamond" panose="02020404030301010803" pitchFamily="18" charset="0"/>
                <a:cs typeface="Arial" panose="020B0604020202020204" pitchFamily="34" charset="0"/>
              </a:rPr>
            </a:br>
            <a:r>
              <a:rPr lang="pl-PL" sz="4800" dirty="0" smtClean="0">
                <a:solidFill>
                  <a:schemeClr val="tx1">
                    <a:lumMod val="65000"/>
                    <a:lumOff val="35000"/>
                  </a:schemeClr>
                </a:solidFill>
                <a:latin typeface="Garamond" panose="02020404030301010803" pitchFamily="18" charset="0"/>
                <a:cs typeface="Arial" panose="020B0604020202020204" pitchFamily="34" charset="0"/>
              </a:rPr>
              <a:t/>
            </a:r>
            <a:br>
              <a:rPr lang="pl-PL" sz="4800" dirty="0" smtClean="0">
                <a:solidFill>
                  <a:schemeClr val="tx1">
                    <a:lumMod val="65000"/>
                    <a:lumOff val="35000"/>
                  </a:schemeClr>
                </a:solidFill>
                <a:latin typeface="Garamond" panose="02020404030301010803" pitchFamily="18" charset="0"/>
                <a:cs typeface="Arial" panose="020B0604020202020204" pitchFamily="34" charset="0"/>
              </a:rPr>
            </a:br>
            <a:r>
              <a:rPr lang="pl-PL" sz="4800" dirty="0" smtClean="0">
                <a:solidFill>
                  <a:schemeClr val="tx1">
                    <a:lumMod val="65000"/>
                    <a:lumOff val="35000"/>
                  </a:schemeClr>
                </a:solidFill>
                <a:latin typeface="Garamond" panose="02020404030301010803" pitchFamily="18" charset="0"/>
                <a:cs typeface="Arial" panose="020B0604020202020204" pitchFamily="34" charset="0"/>
              </a:rPr>
              <a:t/>
            </a:r>
            <a:br>
              <a:rPr lang="pl-PL" sz="4800" dirty="0" smtClean="0">
                <a:solidFill>
                  <a:schemeClr val="tx1">
                    <a:lumMod val="65000"/>
                    <a:lumOff val="35000"/>
                  </a:schemeClr>
                </a:solidFill>
                <a:latin typeface="Garamond" panose="02020404030301010803" pitchFamily="18" charset="0"/>
                <a:cs typeface="Arial" panose="020B0604020202020204" pitchFamily="34" charset="0"/>
              </a:rPr>
            </a:br>
            <a:r>
              <a:rPr lang="pl-PL" sz="4800" dirty="0" smtClean="0">
                <a:solidFill>
                  <a:schemeClr val="tx1">
                    <a:lumMod val="65000"/>
                    <a:lumOff val="35000"/>
                  </a:schemeClr>
                </a:solidFill>
                <a:latin typeface="Garamond" panose="02020404030301010803" pitchFamily="18" charset="0"/>
                <a:cs typeface="Arial" panose="020B0604020202020204" pitchFamily="34" charset="0"/>
              </a:rPr>
              <a:t/>
            </a:r>
            <a:br>
              <a:rPr lang="pl-PL" sz="4800" dirty="0" smtClean="0">
                <a:solidFill>
                  <a:schemeClr val="tx1">
                    <a:lumMod val="65000"/>
                    <a:lumOff val="35000"/>
                  </a:schemeClr>
                </a:solidFill>
                <a:latin typeface="Garamond" panose="02020404030301010803" pitchFamily="18" charset="0"/>
                <a:cs typeface="Arial" panose="020B0604020202020204" pitchFamily="34" charset="0"/>
              </a:rPr>
            </a:br>
            <a:r>
              <a:rPr lang="pl-PL" sz="4800" dirty="0" smtClean="0">
                <a:solidFill>
                  <a:schemeClr val="tx1">
                    <a:lumMod val="65000"/>
                    <a:lumOff val="35000"/>
                  </a:schemeClr>
                </a:solidFill>
                <a:latin typeface="Garamond" panose="02020404030301010803" pitchFamily="18" charset="0"/>
                <a:cs typeface="Arial" panose="020B0604020202020204" pitchFamily="34" charset="0"/>
              </a:rPr>
              <a:t/>
            </a:r>
            <a:br>
              <a:rPr lang="pl-PL" sz="4800" dirty="0" smtClean="0">
                <a:solidFill>
                  <a:schemeClr val="tx1">
                    <a:lumMod val="65000"/>
                    <a:lumOff val="35000"/>
                  </a:schemeClr>
                </a:solidFill>
                <a:latin typeface="Garamond" panose="02020404030301010803" pitchFamily="18" charset="0"/>
                <a:cs typeface="Arial" panose="020B0604020202020204" pitchFamily="34" charset="0"/>
              </a:rPr>
            </a:br>
            <a:r>
              <a:rPr lang="pl-PL" sz="4800" dirty="0" smtClean="0">
                <a:solidFill>
                  <a:schemeClr val="tx1">
                    <a:lumMod val="65000"/>
                    <a:lumOff val="35000"/>
                  </a:schemeClr>
                </a:solidFill>
                <a:latin typeface="Garamond" panose="02020404030301010803" pitchFamily="18" charset="0"/>
                <a:cs typeface="Arial" panose="020B0604020202020204" pitchFamily="34" charset="0"/>
              </a:rPr>
              <a:t/>
            </a:r>
            <a:br>
              <a:rPr lang="pl-PL" sz="4800" dirty="0" smtClean="0">
                <a:solidFill>
                  <a:schemeClr val="tx1">
                    <a:lumMod val="65000"/>
                    <a:lumOff val="35000"/>
                  </a:schemeClr>
                </a:solidFill>
                <a:latin typeface="Garamond" panose="02020404030301010803" pitchFamily="18" charset="0"/>
                <a:cs typeface="Arial" panose="020B0604020202020204" pitchFamily="34" charset="0"/>
              </a:rPr>
            </a:br>
            <a:r>
              <a:rPr lang="pl-PL" sz="4800" dirty="0" smtClean="0">
                <a:solidFill>
                  <a:schemeClr val="tx1">
                    <a:lumMod val="65000"/>
                    <a:lumOff val="35000"/>
                  </a:schemeClr>
                </a:solidFill>
                <a:latin typeface="Garamond" panose="02020404030301010803" pitchFamily="18" charset="0"/>
                <a:cs typeface="Arial" panose="020B0604020202020204" pitchFamily="34" charset="0"/>
              </a:rPr>
              <a:t/>
            </a:r>
            <a:br>
              <a:rPr lang="pl-PL" sz="4800" dirty="0" smtClean="0">
                <a:solidFill>
                  <a:schemeClr val="tx1">
                    <a:lumMod val="65000"/>
                    <a:lumOff val="35000"/>
                  </a:schemeClr>
                </a:solidFill>
                <a:latin typeface="Garamond" panose="02020404030301010803" pitchFamily="18" charset="0"/>
                <a:cs typeface="Arial" panose="020B0604020202020204" pitchFamily="34" charset="0"/>
              </a:rPr>
            </a:br>
            <a:r>
              <a:rPr lang="pl-PL" sz="4900" b="1" dirty="0" smtClean="0">
                <a:solidFill>
                  <a:schemeClr val="tx1">
                    <a:lumMod val="65000"/>
                    <a:lumOff val="35000"/>
                  </a:schemeClr>
                </a:solidFill>
                <a:latin typeface="Garamond" panose="02020404030301010803" pitchFamily="18" charset="0"/>
                <a:cs typeface="Arial" panose="020B0604020202020204" pitchFamily="34" charset="0"/>
              </a:rPr>
              <a:t>3. </a:t>
            </a:r>
            <a:r>
              <a:rPr lang="pl-PL" sz="4900" dirty="0" smtClean="0">
                <a:solidFill>
                  <a:schemeClr val="tx1">
                    <a:lumMod val="65000"/>
                    <a:lumOff val="35000"/>
                  </a:schemeClr>
                </a:solidFill>
                <a:latin typeface="Garamond" pitchFamily="18" charset="0"/>
              </a:rPr>
              <a:t>Budowa 5 – parkingów samochodowych w Brzezinach Śląskich</a:t>
            </a:r>
            <a:r>
              <a:rPr lang="pl-PL" sz="4400" dirty="0" smtClean="0"/>
              <a:t/>
            </a:r>
            <a:br>
              <a:rPr lang="pl-PL" sz="4400" dirty="0" smtClean="0"/>
            </a:br>
            <a:r>
              <a:rPr lang="pl-PL" sz="4800" dirty="0" smtClean="0"/>
              <a:t/>
            </a:r>
            <a:br>
              <a:rPr lang="pl-PL" sz="4800" dirty="0" smtClean="0"/>
            </a:br>
            <a:endParaRPr lang="pl-PL" sz="4800" b="1" dirty="0">
              <a:solidFill>
                <a:schemeClr val="tx1">
                  <a:lumMod val="65000"/>
                  <a:lumOff val="35000"/>
                </a:schemeClr>
              </a:solidFill>
              <a:effectLst>
                <a:outerShdw blurRad="38100" dist="38100" dir="2700000" algn="tl">
                  <a:srgbClr val="000000">
                    <a:alpha val="43137"/>
                  </a:srgbClr>
                </a:outerShdw>
              </a:effectLst>
              <a:latin typeface="Garamond" panose="02020404030301010803" pitchFamily="18" charset="0"/>
              <a:cs typeface="Arial" panose="020B0604020202020204" pitchFamily="34" charset="0"/>
            </a:endParaRPr>
          </a:p>
        </p:txBody>
      </p:sp>
      <p:sp>
        <p:nvSpPr>
          <p:cNvPr id="3" name="Symbol zastępczy zawartości 2"/>
          <p:cNvSpPr>
            <a:spLocks noGrp="1"/>
          </p:cNvSpPr>
          <p:nvPr>
            <p:ph idx="1"/>
          </p:nvPr>
        </p:nvSpPr>
        <p:spPr>
          <a:xfrm>
            <a:off x="457200" y="2924944"/>
            <a:ext cx="8229600" cy="3201219"/>
          </a:xfrm>
        </p:spPr>
        <p:txBody>
          <a:bodyPr/>
          <a:lstStyle/>
          <a:p>
            <a:pPr marL="0" indent="0" algn="ctr">
              <a:buNone/>
            </a:pPr>
            <a:endParaRPr lang="pl-PL" sz="4400" dirty="0" smtClean="0">
              <a:solidFill>
                <a:schemeClr val="tx1">
                  <a:lumMod val="65000"/>
                  <a:lumOff val="35000"/>
                </a:schemeClr>
              </a:solidFill>
              <a:latin typeface="Garamond" panose="02020404030301010803" pitchFamily="18" charset="0"/>
              <a:cs typeface="Arial" panose="020B0604020202020204" pitchFamily="34" charset="0"/>
            </a:endParaRPr>
          </a:p>
          <a:p>
            <a:pPr marL="0" indent="0" algn="ctr">
              <a:buNone/>
            </a:pPr>
            <a:r>
              <a:rPr lang="pl-PL" sz="4400" dirty="0" smtClean="0">
                <a:solidFill>
                  <a:schemeClr val="tx1">
                    <a:lumMod val="65000"/>
                    <a:lumOff val="35000"/>
                  </a:schemeClr>
                </a:solidFill>
                <a:latin typeface="Garamond" panose="02020404030301010803" pitchFamily="18" charset="0"/>
                <a:cs typeface="Arial" panose="020B0604020202020204" pitchFamily="34" charset="0"/>
              </a:rPr>
              <a:t>Koszt całkowity projektu:</a:t>
            </a:r>
          </a:p>
          <a:p>
            <a:pPr marL="0" indent="0" algn="ctr">
              <a:buNone/>
            </a:pPr>
            <a:r>
              <a:rPr lang="pl-PL" sz="6600" b="1" dirty="0" smtClean="0">
                <a:solidFill>
                  <a:schemeClr val="accent3">
                    <a:lumMod val="60000"/>
                    <a:lumOff val="40000"/>
                  </a:schemeClr>
                </a:solidFill>
                <a:effectLst>
                  <a:outerShdw blurRad="38100" dist="38100" dir="2700000" algn="tl">
                    <a:srgbClr val="000000">
                      <a:alpha val="43137"/>
                    </a:srgbClr>
                  </a:outerShdw>
                </a:effectLst>
                <a:latin typeface="Garamond" panose="02020404030301010803" pitchFamily="18" charset="0"/>
              </a:rPr>
              <a:t>178 441 PLN</a:t>
            </a:r>
            <a:endParaRPr lang="pl-PL" sz="6000" b="1" dirty="0" smtClean="0">
              <a:solidFill>
                <a:schemeClr val="accent3">
                  <a:lumMod val="60000"/>
                  <a:lumOff val="40000"/>
                </a:schemeClr>
              </a:solidFill>
              <a:effectLst>
                <a:outerShdw blurRad="38100" dist="38100" dir="2700000" algn="tl">
                  <a:srgbClr val="000000">
                    <a:alpha val="43137"/>
                  </a:srgbClr>
                </a:outerShdw>
              </a:effectLst>
              <a:latin typeface="Garamond" panose="02020404030301010803" pitchFamily="18" charset="0"/>
            </a:endParaRPr>
          </a:p>
          <a:p>
            <a:pPr marL="0" indent="0" algn="ctr">
              <a:buNone/>
            </a:pPr>
            <a:endParaRPr lang="pl-PL" dirty="0"/>
          </a:p>
        </p:txBody>
      </p:sp>
    </p:spTree>
    <p:extLst>
      <p:ext uri="{BB962C8B-B14F-4D97-AF65-F5344CB8AC3E}">
        <p14:creationId xmlns:p14="http://schemas.microsoft.com/office/powerpoint/2010/main" xmlns="" val="768022295"/>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395536" y="980728"/>
            <a:ext cx="8280920" cy="4896544"/>
          </a:xfrm>
          <a:ln>
            <a:solidFill>
              <a:schemeClr val="accent3">
                <a:lumMod val="60000"/>
                <a:lumOff val="40000"/>
              </a:schemeClr>
            </a:solidFill>
          </a:ln>
        </p:spPr>
        <p:txBody>
          <a:bodyPr>
            <a:normAutofit/>
          </a:bodyPr>
          <a:lstStyle/>
          <a:p>
            <a:pPr marL="0" indent="0" algn="ctr">
              <a:buNone/>
            </a:pPr>
            <a:endParaRPr lang="pl-PL" dirty="0" smtClean="0">
              <a:solidFill>
                <a:schemeClr val="tx1">
                  <a:lumMod val="50000"/>
                  <a:lumOff val="50000"/>
                </a:schemeClr>
              </a:solidFill>
            </a:endParaRPr>
          </a:p>
          <a:p>
            <a:pPr marL="0" indent="0" algn="ctr">
              <a:buNone/>
            </a:pPr>
            <a:r>
              <a:rPr lang="pl-PL" sz="4000" b="1" dirty="0">
                <a:solidFill>
                  <a:schemeClr val="accent3">
                    <a:lumMod val="60000"/>
                    <a:lumOff val="40000"/>
                  </a:schemeClr>
                </a:solidFill>
                <a:effectLst>
                  <a:outerShdw blurRad="38100" dist="38100" dir="2700000" algn="tl">
                    <a:srgbClr val="000000">
                      <a:alpha val="43137"/>
                    </a:srgbClr>
                  </a:outerShdw>
                </a:effectLst>
                <a:latin typeface="Garamond" panose="02020404030301010803" pitchFamily="18" charset="0"/>
              </a:rPr>
              <a:t>Cel projektu:</a:t>
            </a:r>
          </a:p>
          <a:p>
            <a:pPr>
              <a:buNone/>
            </a:pPr>
            <a:r>
              <a:rPr lang="pl-PL" dirty="0" smtClean="0"/>
              <a:t>	</a:t>
            </a:r>
          </a:p>
          <a:p>
            <a:pPr algn="ctr">
              <a:buNone/>
            </a:pPr>
            <a:r>
              <a:rPr lang="pl-PL" sz="3200" dirty="0" smtClean="0"/>
              <a:t>	</a:t>
            </a:r>
            <a:r>
              <a:rPr lang="pl-PL" sz="3200" dirty="0" smtClean="0">
                <a:solidFill>
                  <a:schemeClr val="tx1">
                    <a:lumMod val="65000"/>
                    <a:lumOff val="35000"/>
                  </a:schemeClr>
                </a:solidFill>
                <a:latin typeface="Garamond" pitchFamily="18" charset="0"/>
              </a:rPr>
              <a:t>W ramach projektu planuje się budowę 5 parkingów w różnych miejscach w dzielnicy Brzeziny Śląskie. </a:t>
            </a:r>
            <a:endParaRPr lang="pl-PL" sz="3200" dirty="0" smtClean="0"/>
          </a:p>
        </p:txBody>
      </p:sp>
    </p:spTree>
    <p:extLst>
      <p:ext uri="{BB962C8B-B14F-4D97-AF65-F5344CB8AC3E}">
        <p14:creationId xmlns:p14="http://schemas.microsoft.com/office/powerpoint/2010/main" xmlns="" val="207646636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457200" y="274638"/>
            <a:ext cx="8219256" cy="2794322"/>
          </a:xfrm>
        </p:spPr>
        <p:txBody>
          <a:bodyPr>
            <a:normAutofit fontScale="90000"/>
          </a:bodyPr>
          <a:lstStyle/>
          <a:p>
            <a:pPr algn="ctr"/>
            <a:r>
              <a:rPr lang="pl-PL" sz="5400" dirty="0" smtClean="0">
                <a:solidFill>
                  <a:schemeClr val="bg1">
                    <a:lumMod val="50000"/>
                  </a:schemeClr>
                </a:solidFill>
              </a:rPr>
              <a:t/>
            </a:r>
            <a:br>
              <a:rPr lang="pl-PL" sz="5400" dirty="0" smtClean="0">
                <a:solidFill>
                  <a:schemeClr val="bg1">
                    <a:lumMod val="50000"/>
                  </a:schemeClr>
                </a:solidFill>
              </a:rPr>
            </a:br>
            <a:r>
              <a:rPr lang="pl-PL" sz="5400" dirty="0">
                <a:solidFill>
                  <a:schemeClr val="bg1">
                    <a:lumMod val="50000"/>
                  </a:schemeClr>
                </a:solidFill>
              </a:rPr>
              <a:t/>
            </a:r>
            <a:br>
              <a:rPr lang="pl-PL" sz="5400" dirty="0">
                <a:solidFill>
                  <a:schemeClr val="bg1">
                    <a:lumMod val="50000"/>
                  </a:schemeClr>
                </a:solidFill>
              </a:rPr>
            </a:br>
            <a:r>
              <a:rPr lang="pl-PL" sz="5400" b="0" dirty="0" smtClean="0">
                <a:solidFill>
                  <a:schemeClr val="tx1">
                    <a:lumMod val="65000"/>
                    <a:lumOff val="35000"/>
                  </a:schemeClr>
                </a:solidFill>
                <a:effectLst/>
                <a:latin typeface="Garamond" panose="02020404030301010803" pitchFamily="18" charset="0"/>
              </a:rPr>
              <a:t>OKRĘG: </a:t>
            </a:r>
            <a:r>
              <a:rPr lang="pl-PL" sz="6000" dirty="0" smtClean="0">
                <a:solidFill>
                  <a:schemeClr val="accent3">
                    <a:lumMod val="60000"/>
                    <a:lumOff val="40000"/>
                  </a:schemeClr>
                </a:solidFill>
                <a:latin typeface="Garamond" panose="02020404030301010803" pitchFamily="18" charset="0"/>
              </a:rPr>
              <a:t>DĄBRÓWKA WIELKA</a:t>
            </a:r>
            <a:endParaRPr lang="pl-PL" sz="6000" b="1" dirty="0">
              <a:solidFill>
                <a:schemeClr val="accent3">
                  <a:lumMod val="60000"/>
                  <a:lumOff val="40000"/>
                </a:schemeClr>
              </a:solidFill>
              <a:latin typeface="Garamond" panose="02020404030301010803" pitchFamily="18" charset="0"/>
            </a:endParaRPr>
          </a:p>
        </p:txBody>
      </p:sp>
      <p:sp>
        <p:nvSpPr>
          <p:cNvPr id="3" name="Symbol zastępczy zawartości 2"/>
          <p:cNvSpPr>
            <a:spLocks noGrp="1"/>
          </p:cNvSpPr>
          <p:nvPr>
            <p:ph idx="1"/>
          </p:nvPr>
        </p:nvSpPr>
        <p:spPr>
          <a:xfrm>
            <a:off x="395536" y="2924944"/>
            <a:ext cx="8352928" cy="3201219"/>
          </a:xfrm>
        </p:spPr>
        <p:txBody>
          <a:bodyPr>
            <a:normAutofit/>
          </a:bodyPr>
          <a:lstStyle/>
          <a:p>
            <a:pPr marL="0" indent="0" algn="ctr">
              <a:buNone/>
            </a:pPr>
            <a:endParaRPr lang="pl-PL" sz="4000" dirty="0">
              <a:solidFill>
                <a:schemeClr val="bg1">
                  <a:lumMod val="50000"/>
                </a:schemeClr>
              </a:solidFill>
            </a:endParaRPr>
          </a:p>
          <a:p>
            <a:pPr marL="0" indent="0" algn="ctr">
              <a:buNone/>
            </a:pPr>
            <a:r>
              <a:rPr lang="pl-PL" sz="4800" dirty="0" smtClean="0">
                <a:solidFill>
                  <a:schemeClr val="tx1">
                    <a:lumMod val="65000"/>
                    <a:lumOff val="35000"/>
                  </a:schemeClr>
                </a:solidFill>
                <a:latin typeface="Garamond" panose="02020404030301010803" pitchFamily="18" charset="0"/>
              </a:rPr>
              <a:t>KWOTA NA OKRĘG:</a:t>
            </a:r>
          </a:p>
          <a:p>
            <a:pPr marL="0" indent="0" algn="ctr">
              <a:buNone/>
            </a:pPr>
            <a:r>
              <a:rPr lang="pl-PL" sz="6000" b="1" dirty="0" smtClean="0">
                <a:solidFill>
                  <a:schemeClr val="accent3">
                    <a:lumMod val="60000"/>
                    <a:lumOff val="40000"/>
                  </a:schemeClr>
                </a:solidFill>
                <a:effectLst>
                  <a:outerShdw blurRad="38100" dist="38100" dir="2700000" algn="tl">
                    <a:srgbClr val="000000">
                      <a:alpha val="43137"/>
                    </a:srgbClr>
                  </a:outerShdw>
                </a:effectLst>
                <a:latin typeface="Garamond" panose="02020404030301010803" pitchFamily="18" charset="0"/>
              </a:rPr>
              <a:t>164 492 PLN</a:t>
            </a:r>
            <a:endParaRPr lang="pl-PL" sz="5400" b="1" dirty="0">
              <a:solidFill>
                <a:schemeClr val="accent3">
                  <a:lumMod val="60000"/>
                  <a:lumOff val="40000"/>
                </a:schemeClr>
              </a:solidFill>
              <a:effectLst>
                <a:outerShdw blurRad="38100" dist="38100" dir="2700000" algn="tl">
                  <a:srgbClr val="000000">
                    <a:alpha val="43137"/>
                  </a:srgbClr>
                </a:outerShdw>
              </a:effectLst>
              <a:latin typeface="Garamond" panose="02020404030301010803" pitchFamily="18" charset="0"/>
            </a:endParaRPr>
          </a:p>
        </p:txBody>
      </p:sp>
    </p:spTree>
    <p:extLst>
      <p:ext uri="{BB962C8B-B14F-4D97-AF65-F5344CB8AC3E}">
        <p14:creationId xmlns:p14="http://schemas.microsoft.com/office/powerpoint/2010/main" xmlns="" val="1446856853"/>
      </p:ext>
    </p:extLst>
  </p:cSld>
  <p:clrMapOvr>
    <a:masterClrMapping/>
  </p:clrMapOvr>
  <mc:AlternateContent xmlns:mc="http://schemas.openxmlformats.org/markup-compatibility/2006">
    <mc:Choice xmlns:p14="http://schemas.microsoft.com/office/powerpoint/2010/main" xmlns="" Requires="p14">
      <p:transition p14:dur="0"/>
    </mc:Choice>
    <mc:Fallback>
      <p:transition/>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467544" y="476672"/>
            <a:ext cx="8424936" cy="3096344"/>
          </a:xfrm>
        </p:spPr>
        <p:txBody>
          <a:bodyPr>
            <a:normAutofit fontScale="90000"/>
          </a:bodyPr>
          <a:lstStyle/>
          <a:p>
            <a:pPr algn="ctr"/>
            <a:r>
              <a:rPr lang="pl-PL" sz="4800" dirty="0">
                <a:solidFill>
                  <a:schemeClr val="tx1">
                    <a:lumMod val="65000"/>
                    <a:lumOff val="35000"/>
                  </a:schemeClr>
                </a:solidFill>
                <a:latin typeface="Garamond" panose="02020404030301010803" pitchFamily="18" charset="0"/>
                <a:cs typeface="Arial" panose="020B0604020202020204" pitchFamily="34" charset="0"/>
              </a:rPr>
              <a:t/>
            </a:r>
            <a:br>
              <a:rPr lang="pl-PL" sz="4800" dirty="0">
                <a:solidFill>
                  <a:schemeClr val="tx1">
                    <a:lumMod val="65000"/>
                    <a:lumOff val="35000"/>
                  </a:schemeClr>
                </a:solidFill>
                <a:latin typeface="Garamond" panose="02020404030301010803" pitchFamily="18" charset="0"/>
                <a:cs typeface="Arial" panose="020B0604020202020204" pitchFamily="34" charset="0"/>
              </a:rPr>
            </a:br>
            <a:r>
              <a:rPr lang="pl-PL" sz="4800" dirty="0" smtClean="0">
                <a:solidFill>
                  <a:schemeClr val="tx1">
                    <a:lumMod val="65000"/>
                    <a:lumOff val="35000"/>
                  </a:schemeClr>
                </a:solidFill>
                <a:latin typeface="Garamond" panose="02020404030301010803" pitchFamily="18" charset="0"/>
                <a:cs typeface="Arial" panose="020B0604020202020204" pitchFamily="34" charset="0"/>
              </a:rPr>
              <a:t/>
            </a:r>
            <a:br>
              <a:rPr lang="pl-PL" sz="4800" dirty="0" smtClean="0">
                <a:solidFill>
                  <a:schemeClr val="tx1">
                    <a:lumMod val="65000"/>
                    <a:lumOff val="35000"/>
                  </a:schemeClr>
                </a:solidFill>
                <a:latin typeface="Garamond" panose="02020404030301010803" pitchFamily="18" charset="0"/>
                <a:cs typeface="Arial" panose="020B0604020202020204" pitchFamily="34" charset="0"/>
              </a:rPr>
            </a:br>
            <a:r>
              <a:rPr lang="pl-PL" sz="4800" dirty="0" smtClean="0">
                <a:solidFill>
                  <a:schemeClr val="tx1">
                    <a:lumMod val="65000"/>
                    <a:lumOff val="35000"/>
                  </a:schemeClr>
                </a:solidFill>
                <a:latin typeface="Garamond" panose="02020404030301010803" pitchFamily="18" charset="0"/>
                <a:cs typeface="Arial" panose="020B0604020202020204" pitchFamily="34" charset="0"/>
              </a:rPr>
              <a:t/>
            </a:r>
            <a:br>
              <a:rPr lang="pl-PL" sz="4800" dirty="0" smtClean="0">
                <a:solidFill>
                  <a:schemeClr val="tx1">
                    <a:lumMod val="65000"/>
                    <a:lumOff val="35000"/>
                  </a:schemeClr>
                </a:solidFill>
                <a:latin typeface="Garamond" panose="02020404030301010803" pitchFamily="18" charset="0"/>
                <a:cs typeface="Arial" panose="020B0604020202020204" pitchFamily="34" charset="0"/>
              </a:rPr>
            </a:br>
            <a:r>
              <a:rPr lang="pl-PL" sz="4800" dirty="0" smtClean="0">
                <a:solidFill>
                  <a:schemeClr val="tx1">
                    <a:lumMod val="65000"/>
                    <a:lumOff val="35000"/>
                  </a:schemeClr>
                </a:solidFill>
                <a:latin typeface="Garamond" panose="02020404030301010803" pitchFamily="18" charset="0"/>
                <a:cs typeface="Arial" panose="020B0604020202020204" pitchFamily="34" charset="0"/>
              </a:rPr>
              <a:t/>
            </a:r>
            <a:br>
              <a:rPr lang="pl-PL" sz="4800" dirty="0" smtClean="0">
                <a:solidFill>
                  <a:schemeClr val="tx1">
                    <a:lumMod val="65000"/>
                    <a:lumOff val="35000"/>
                  </a:schemeClr>
                </a:solidFill>
                <a:latin typeface="Garamond" panose="02020404030301010803" pitchFamily="18" charset="0"/>
                <a:cs typeface="Arial" panose="020B0604020202020204" pitchFamily="34" charset="0"/>
              </a:rPr>
            </a:br>
            <a:r>
              <a:rPr lang="pl-PL" sz="4800" dirty="0" smtClean="0">
                <a:solidFill>
                  <a:schemeClr val="tx1">
                    <a:lumMod val="65000"/>
                    <a:lumOff val="35000"/>
                  </a:schemeClr>
                </a:solidFill>
                <a:latin typeface="Garamond" panose="02020404030301010803" pitchFamily="18" charset="0"/>
                <a:cs typeface="Arial" panose="020B0604020202020204" pitchFamily="34" charset="0"/>
              </a:rPr>
              <a:t/>
            </a:r>
            <a:br>
              <a:rPr lang="pl-PL" sz="4800" dirty="0" smtClean="0">
                <a:solidFill>
                  <a:schemeClr val="tx1">
                    <a:lumMod val="65000"/>
                    <a:lumOff val="35000"/>
                  </a:schemeClr>
                </a:solidFill>
                <a:latin typeface="Garamond" panose="02020404030301010803" pitchFamily="18" charset="0"/>
                <a:cs typeface="Arial" panose="020B0604020202020204" pitchFamily="34" charset="0"/>
              </a:rPr>
            </a:br>
            <a:r>
              <a:rPr lang="pl-PL" sz="4900" b="1" dirty="0" smtClean="0">
                <a:solidFill>
                  <a:schemeClr val="tx1">
                    <a:lumMod val="65000"/>
                    <a:lumOff val="35000"/>
                  </a:schemeClr>
                </a:solidFill>
                <a:latin typeface="Garamond" panose="02020404030301010803" pitchFamily="18" charset="0"/>
                <a:cs typeface="Arial" panose="020B0604020202020204" pitchFamily="34" charset="0"/>
              </a:rPr>
              <a:t>4. </a:t>
            </a:r>
            <a:r>
              <a:rPr lang="pl-PL" sz="4900" dirty="0" smtClean="0">
                <a:solidFill>
                  <a:schemeClr val="tx1">
                    <a:lumMod val="65000"/>
                    <a:lumOff val="35000"/>
                  </a:schemeClr>
                </a:solidFill>
                <a:latin typeface="Garamond" pitchFamily="18" charset="0"/>
              </a:rPr>
              <a:t>Siłownia pod chmurką</a:t>
            </a:r>
            <a:br>
              <a:rPr lang="pl-PL" sz="4900" dirty="0" smtClean="0">
                <a:solidFill>
                  <a:schemeClr val="tx1">
                    <a:lumMod val="65000"/>
                    <a:lumOff val="35000"/>
                  </a:schemeClr>
                </a:solidFill>
                <a:latin typeface="Garamond" pitchFamily="18" charset="0"/>
              </a:rPr>
            </a:br>
            <a:r>
              <a:rPr lang="pl-PL" sz="4900" dirty="0" smtClean="0">
                <a:solidFill>
                  <a:schemeClr val="tx1">
                    <a:lumMod val="65000"/>
                    <a:lumOff val="35000"/>
                  </a:schemeClr>
                </a:solidFill>
                <a:latin typeface="Garamond" pitchFamily="18" charset="0"/>
              </a:rPr>
              <a:t>w Brzezinach Śląskich</a:t>
            </a:r>
            <a:r>
              <a:rPr lang="pl-PL" sz="4800" dirty="0" smtClean="0"/>
              <a:t/>
            </a:r>
            <a:br>
              <a:rPr lang="pl-PL" sz="4800" dirty="0" smtClean="0"/>
            </a:br>
            <a:endParaRPr lang="pl-PL" sz="4800" b="1" dirty="0">
              <a:solidFill>
                <a:schemeClr val="tx1">
                  <a:lumMod val="65000"/>
                  <a:lumOff val="35000"/>
                </a:schemeClr>
              </a:solidFill>
              <a:effectLst>
                <a:outerShdw blurRad="38100" dist="38100" dir="2700000" algn="tl">
                  <a:srgbClr val="000000">
                    <a:alpha val="43137"/>
                  </a:srgbClr>
                </a:outerShdw>
              </a:effectLst>
              <a:latin typeface="Garamond" panose="02020404030301010803" pitchFamily="18" charset="0"/>
              <a:cs typeface="Arial" panose="020B0604020202020204" pitchFamily="34" charset="0"/>
            </a:endParaRPr>
          </a:p>
        </p:txBody>
      </p:sp>
      <p:sp>
        <p:nvSpPr>
          <p:cNvPr id="3" name="Symbol zastępczy zawartości 2"/>
          <p:cNvSpPr>
            <a:spLocks noGrp="1"/>
          </p:cNvSpPr>
          <p:nvPr>
            <p:ph idx="1"/>
          </p:nvPr>
        </p:nvSpPr>
        <p:spPr>
          <a:xfrm>
            <a:off x="457200" y="3068960"/>
            <a:ext cx="8229600" cy="3057203"/>
          </a:xfrm>
        </p:spPr>
        <p:txBody>
          <a:bodyPr/>
          <a:lstStyle/>
          <a:p>
            <a:pPr marL="0" indent="0" algn="ctr">
              <a:buNone/>
            </a:pPr>
            <a:endParaRPr lang="pl-PL" sz="4400" dirty="0" smtClean="0">
              <a:solidFill>
                <a:schemeClr val="tx1">
                  <a:lumMod val="65000"/>
                  <a:lumOff val="35000"/>
                </a:schemeClr>
              </a:solidFill>
              <a:latin typeface="Garamond" panose="02020404030301010803" pitchFamily="18" charset="0"/>
              <a:cs typeface="Arial" panose="020B0604020202020204" pitchFamily="34" charset="0"/>
            </a:endParaRPr>
          </a:p>
          <a:p>
            <a:pPr marL="0" indent="0" algn="ctr">
              <a:buNone/>
            </a:pPr>
            <a:r>
              <a:rPr lang="pl-PL" sz="4400" dirty="0" smtClean="0">
                <a:solidFill>
                  <a:schemeClr val="tx1">
                    <a:lumMod val="65000"/>
                    <a:lumOff val="35000"/>
                  </a:schemeClr>
                </a:solidFill>
                <a:latin typeface="Garamond" panose="02020404030301010803" pitchFamily="18" charset="0"/>
                <a:cs typeface="Arial" panose="020B0604020202020204" pitchFamily="34" charset="0"/>
              </a:rPr>
              <a:t>Koszt całkowity projektu:</a:t>
            </a:r>
          </a:p>
          <a:p>
            <a:pPr marL="0" indent="0" algn="ctr">
              <a:buNone/>
            </a:pPr>
            <a:r>
              <a:rPr lang="pl-PL" sz="6600" b="1" dirty="0" smtClean="0">
                <a:solidFill>
                  <a:schemeClr val="accent3">
                    <a:lumMod val="60000"/>
                    <a:lumOff val="40000"/>
                  </a:schemeClr>
                </a:solidFill>
                <a:effectLst>
                  <a:outerShdw blurRad="38100" dist="38100" dir="2700000" algn="tl">
                    <a:srgbClr val="000000">
                      <a:alpha val="43137"/>
                    </a:srgbClr>
                  </a:outerShdw>
                </a:effectLst>
                <a:latin typeface="Garamond" panose="02020404030301010803" pitchFamily="18" charset="0"/>
              </a:rPr>
              <a:t>178 441 PLN</a:t>
            </a:r>
            <a:endParaRPr lang="pl-PL" sz="6000" b="1" dirty="0" smtClean="0">
              <a:solidFill>
                <a:schemeClr val="accent3">
                  <a:lumMod val="60000"/>
                  <a:lumOff val="40000"/>
                </a:schemeClr>
              </a:solidFill>
              <a:effectLst>
                <a:outerShdw blurRad="38100" dist="38100" dir="2700000" algn="tl">
                  <a:srgbClr val="000000">
                    <a:alpha val="43137"/>
                  </a:srgbClr>
                </a:outerShdw>
              </a:effectLst>
              <a:latin typeface="Garamond" panose="02020404030301010803" pitchFamily="18" charset="0"/>
            </a:endParaRPr>
          </a:p>
          <a:p>
            <a:pPr marL="0" indent="0" algn="ctr">
              <a:buNone/>
            </a:pPr>
            <a:endParaRPr lang="pl-PL" dirty="0"/>
          </a:p>
        </p:txBody>
      </p:sp>
    </p:spTree>
    <p:extLst>
      <p:ext uri="{BB962C8B-B14F-4D97-AF65-F5344CB8AC3E}">
        <p14:creationId xmlns:p14="http://schemas.microsoft.com/office/powerpoint/2010/main" xmlns="" val="768022295"/>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395536" y="692696"/>
            <a:ext cx="8280920" cy="5184576"/>
          </a:xfrm>
          <a:ln>
            <a:solidFill>
              <a:schemeClr val="accent3">
                <a:lumMod val="60000"/>
                <a:lumOff val="40000"/>
              </a:schemeClr>
            </a:solidFill>
          </a:ln>
        </p:spPr>
        <p:txBody>
          <a:bodyPr>
            <a:normAutofit/>
          </a:bodyPr>
          <a:lstStyle/>
          <a:p>
            <a:pPr marL="0" indent="0" algn="ctr">
              <a:buNone/>
            </a:pPr>
            <a:endParaRPr lang="pl-PL" dirty="0" smtClean="0">
              <a:solidFill>
                <a:schemeClr val="tx1">
                  <a:lumMod val="50000"/>
                  <a:lumOff val="50000"/>
                </a:schemeClr>
              </a:solidFill>
            </a:endParaRPr>
          </a:p>
          <a:p>
            <a:pPr marL="0" indent="0" algn="ctr">
              <a:buNone/>
            </a:pPr>
            <a:r>
              <a:rPr lang="pl-PL" sz="4000" b="1" dirty="0">
                <a:solidFill>
                  <a:schemeClr val="accent3">
                    <a:lumMod val="60000"/>
                    <a:lumOff val="40000"/>
                  </a:schemeClr>
                </a:solidFill>
                <a:effectLst>
                  <a:outerShdw blurRad="38100" dist="38100" dir="2700000" algn="tl">
                    <a:srgbClr val="000000">
                      <a:alpha val="43137"/>
                    </a:srgbClr>
                  </a:outerShdw>
                </a:effectLst>
                <a:latin typeface="Garamond" panose="02020404030301010803" pitchFamily="18" charset="0"/>
              </a:rPr>
              <a:t>Cel projektu:</a:t>
            </a:r>
          </a:p>
          <a:p>
            <a:pPr>
              <a:buNone/>
            </a:pPr>
            <a:r>
              <a:rPr lang="pl-PL" dirty="0" smtClean="0"/>
              <a:t>	</a:t>
            </a:r>
          </a:p>
          <a:p>
            <a:pPr algn="ctr">
              <a:buNone/>
            </a:pPr>
            <a:r>
              <a:rPr lang="pl-PL" dirty="0" smtClean="0"/>
              <a:t>	</a:t>
            </a:r>
            <a:r>
              <a:rPr lang="pl-PL" sz="3200" dirty="0" smtClean="0">
                <a:solidFill>
                  <a:schemeClr val="tx1">
                    <a:lumMod val="65000"/>
                    <a:lumOff val="35000"/>
                  </a:schemeClr>
                </a:solidFill>
                <a:latin typeface="Garamond" pitchFamily="18" charset="0"/>
              </a:rPr>
              <a:t>Budowa siłowni zewnętrznej (tzw. „Pod chmurką”) dla mieszkańców dzielnicy Brzeziny Śląskie.</a:t>
            </a:r>
          </a:p>
          <a:p>
            <a:pPr algn="ctr">
              <a:buNone/>
            </a:pPr>
            <a:r>
              <a:rPr lang="pl-PL" sz="3200" dirty="0" smtClean="0">
                <a:solidFill>
                  <a:schemeClr val="tx1">
                    <a:lumMod val="65000"/>
                    <a:lumOff val="35000"/>
                  </a:schemeClr>
                </a:solidFill>
                <a:latin typeface="Garamond" pitchFamily="18" charset="0"/>
              </a:rPr>
              <a:t>Lokalizacja: działka gminna, za Ochotniczą Strażą Pożarną</a:t>
            </a:r>
          </a:p>
        </p:txBody>
      </p:sp>
    </p:spTree>
    <p:extLst>
      <p:ext uri="{BB962C8B-B14F-4D97-AF65-F5344CB8AC3E}">
        <p14:creationId xmlns:p14="http://schemas.microsoft.com/office/powerpoint/2010/main" xmlns="" val="2076466369"/>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467544" y="1412776"/>
            <a:ext cx="8424936" cy="1944216"/>
          </a:xfrm>
        </p:spPr>
        <p:txBody>
          <a:bodyPr>
            <a:noAutofit/>
          </a:bodyPr>
          <a:lstStyle/>
          <a:p>
            <a:pPr algn="ctr"/>
            <a:r>
              <a:rPr lang="pl-PL" sz="4400" dirty="0">
                <a:solidFill>
                  <a:schemeClr val="tx1">
                    <a:lumMod val="65000"/>
                    <a:lumOff val="35000"/>
                  </a:schemeClr>
                </a:solidFill>
                <a:latin typeface="Garamond" panose="02020404030301010803" pitchFamily="18" charset="0"/>
                <a:cs typeface="Arial" panose="020B0604020202020204" pitchFamily="34" charset="0"/>
              </a:rPr>
              <a:t/>
            </a:r>
            <a:br>
              <a:rPr lang="pl-PL" sz="4400" dirty="0">
                <a:solidFill>
                  <a:schemeClr val="tx1">
                    <a:lumMod val="65000"/>
                    <a:lumOff val="35000"/>
                  </a:schemeClr>
                </a:solidFill>
                <a:latin typeface="Garamond" panose="02020404030301010803" pitchFamily="18" charset="0"/>
                <a:cs typeface="Arial" panose="020B0604020202020204" pitchFamily="34" charset="0"/>
              </a:rPr>
            </a:br>
            <a:r>
              <a:rPr lang="pl-PL" sz="4400" dirty="0" smtClean="0">
                <a:solidFill>
                  <a:schemeClr val="tx1">
                    <a:lumMod val="65000"/>
                    <a:lumOff val="35000"/>
                  </a:schemeClr>
                </a:solidFill>
                <a:latin typeface="Garamond" panose="02020404030301010803" pitchFamily="18" charset="0"/>
                <a:cs typeface="Arial" panose="020B0604020202020204" pitchFamily="34" charset="0"/>
              </a:rPr>
              <a:t/>
            </a:r>
            <a:br>
              <a:rPr lang="pl-PL" sz="4400" dirty="0" smtClean="0">
                <a:solidFill>
                  <a:schemeClr val="tx1">
                    <a:lumMod val="65000"/>
                    <a:lumOff val="35000"/>
                  </a:schemeClr>
                </a:solidFill>
                <a:latin typeface="Garamond" panose="02020404030301010803" pitchFamily="18" charset="0"/>
                <a:cs typeface="Arial" panose="020B0604020202020204" pitchFamily="34" charset="0"/>
              </a:rPr>
            </a:br>
            <a:r>
              <a:rPr lang="pl-PL" sz="4400" dirty="0" smtClean="0">
                <a:solidFill>
                  <a:schemeClr val="tx1">
                    <a:lumMod val="65000"/>
                    <a:lumOff val="35000"/>
                  </a:schemeClr>
                </a:solidFill>
                <a:latin typeface="Garamond" panose="02020404030301010803" pitchFamily="18" charset="0"/>
                <a:cs typeface="Arial" panose="020B0604020202020204" pitchFamily="34" charset="0"/>
              </a:rPr>
              <a:t/>
            </a:r>
            <a:br>
              <a:rPr lang="pl-PL" sz="4400" dirty="0" smtClean="0">
                <a:solidFill>
                  <a:schemeClr val="tx1">
                    <a:lumMod val="65000"/>
                    <a:lumOff val="35000"/>
                  </a:schemeClr>
                </a:solidFill>
                <a:latin typeface="Garamond" panose="02020404030301010803" pitchFamily="18" charset="0"/>
                <a:cs typeface="Arial" panose="020B0604020202020204" pitchFamily="34" charset="0"/>
              </a:rPr>
            </a:br>
            <a:r>
              <a:rPr lang="pl-PL" sz="4400" dirty="0" smtClean="0">
                <a:solidFill>
                  <a:schemeClr val="tx1">
                    <a:lumMod val="65000"/>
                    <a:lumOff val="35000"/>
                  </a:schemeClr>
                </a:solidFill>
                <a:latin typeface="Garamond" panose="02020404030301010803" pitchFamily="18" charset="0"/>
                <a:cs typeface="Arial" panose="020B0604020202020204" pitchFamily="34" charset="0"/>
              </a:rPr>
              <a:t/>
            </a:r>
            <a:br>
              <a:rPr lang="pl-PL" sz="4400" dirty="0" smtClean="0">
                <a:solidFill>
                  <a:schemeClr val="tx1">
                    <a:lumMod val="65000"/>
                    <a:lumOff val="35000"/>
                  </a:schemeClr>
                </a:solidFill>
                <a:latin typeface="Garamond" panose="02020404030301010803" pitchFamily="18" charset="0"/>
                <a:cs typeface="Arial" panose="020B0604020202020204" pitchFamily="34" charset="0"/>
              </a:rPr>
            </a:br>
            <a:r>
              <a:rPr lang="pl-PL" sz="4400" dirty="0" smtClean="0">
                <a:solidFill>
                  <a:schemeClr val="tx1">
                    <a:lumMod val="65000"/>
                    <a:lumOff val="35000"/>
                  </a:schemeClr>
                </a:solidFill>
                <a:latin typeface="Garamond" panose="02020404030301010803" pitchFamily="18" charset="0"/>
                <a:cs typeface="Arial" panose="020B0604020202020204" pitchFamily="34" charset="0"/>
              </a:rPr>
              <a:t/>
            </a:r>
            <a:br>
              <a:rPr lang="pl-PL" sz="4400" dirty="0" smtClean="0">
                <a:solidFill>
                  <a:schemeClr val="tx1">
                    <a:lumMod val="65000"/>
                    <a:lumOff val="35000"/>
                  </a:schemeClr>
                </a:solidFill>
                <a:latin typeface="Garamond" panose="02020404030301010803" pitchFamily="18" charset="0"/>
                <a:cs typeface="Arial" panose="020B0604020202020204" pitchFamily="34" charset="0"/>
              </a:rPr>
            </a:br>
            <a:r>
              <a:rPr lang="pl-PL" sz="4800" b="1" dirty="0" smtClean="0">
                <a:solidFill>
                  <a:schemeClr val="tx1">
                    <a:lumMod val="65000"/>
                    <a:lumOff val="35000"/>
                  </a:schemeClr>
                </a:solidFill>
                <a:latin typeface="Garamond" pitchFamily="18" charset="0"/>
                <a:cs typeface="Arial" panose="020B0604020202020204" pitchFamily="34" charset="0"/>
              </a:rPr>
              <a:t>5. </a:t>
            </a:r>
            <a:r>
              <a:rPr lang="pl-PL" sz="4800" dirty="0" smtClean="0">
                <a:solidFill>
                  <a:schemeClr val="tx1">
                    <a:lumMod val="65000"/>
                    <a:lumOff val="35000"/>
                  </a:schemeClr>
                </a:solidFill>
                <a:latin typeface="Garamond" pitchFamily="18" charset="0"/>
              </a:rPr>
              <a:t>Budowa Street </a:t>
            </a:r>
            <a:r>
              <a:rPr lang="pl-PL" sz="4800" dirty="0" err="1" smtClean="0">
                <a:solidFill>
                  <a:schemeClr val="tx1">
                    <a:lumMod val="65000"/>
                    <a:lumOff val="35000"/>
                  </a:schemeClr>
                </a:solidFill>
                <a:latin typeface="Garamond" pitchFamily="18" charset="0"/>
              </a:rPr>
              <a:t>Workout</a:t>
            </a:r>
            <a:r>
              <a:rPr lang="pl-PL" sz="4800" dirty="0" smtClean="0">
                <a:solidFill>
                  <a:schemeClr val="tx1">
                    <a:lumMod val="65000"/>
                    <a:lumOff val="35000"/>
                  </a:schemeClr>
                </a:solidFill>
                <a:latin typeface="Garamond" pitchFamily="18" charset="0"/>
              </a:rPr>
              <a:t/>
            </a:r>
            <a:br>
              <a:rPr lang="pl-PL" sz="4800" dirty="0" smtClean="0">
                <a:solidFill>
                  <a:schemeClr val="tx1">
                    <a:lumMod val="65000"/>
                    <a:lumOff val="35000"/>
                  </a:schemeClr>
                </a:solidFill>
                <a:latin typeface="Garamond" pitchFamily="18" charset="0"/>
              </a:rPr>
            </a:br>
            <a:r>
              <a:rPr lang="pl-PL" sz="4800" dirty="0" smtClean="0">
                <a:solidFill>
                  <a:schemeClr val="tx1">
                    <a:lumMod val="65000"/>
                    <a:lumOff val="35000"/>
                  </a:schemeClr>
                </a:solidFill>
                <a:latin typeface="Garamond" pitchFamily="18" charset="0"/>
              </a:rPr>
              <a:t>Park</a:t>
            </a:r>
            <a:r>
              <a:rPr lang="pl-PL" sz="4400" dirty="0" smtClean="0"/>
              <a:t/>
            </a:r>
            <a:br>
              <a:rPr lang="pl-PL" sz="4400" dirty="0" smtClean="0"/>
            </a:br>
            <a:endParaRPr lang="pl-PL" sz="4400" b="1" dirty="0">
              <a:solidFill>
                <a:schemeClr val="tx1">
                  <a:lumMod val="65000"/>
                  <a:lumOff val="35000"/>
                </a:schemeClr>
              </a:solidFill>
              <a:effectLst>
                <a:outerShdw blurRad="38100" dist="38100" dir="2700000" algn="tl">
                  <a:srgbClr val="000000">
                    <a:alpha val="43137"/>
                  </a:srgbClr>
                </a:outerShdw>
              </a:effectLst>
              <a:latin typeface="Garamond" panose="02020404030301010803" pitchFamily="18" charset="0"/>
              <a:cs typeface="Arial" panose="020B0604020202020204" pitchFamily="34" charset="0"/>
            </a:endParaRPr>
          </a:p>
        </p:txBody>
      </p:sp>
      <p:sp>
        <p:nvSpPr>
          <p:cNvPr id="3" name="Symbol zastępczy zawartości 2"/>
          <p:cNvSpPr>
            <a:spLocks noGrp="1"/>
          </p:cNvSpPr>
          <p:nvPr>
            <p:ph idx="1"/>
          </p:nvPr>
        </p:nvSpPr>
        <p:spPr>
          <a:xfrm>
            <a:off x="457200" y="2852936"/>
            <a:ext cx="8229600" cy="3273227"/>
          </a:xfrm>
        </p:spPr>
        <p:txBody>
          <a:bodyPr/>
          <a:lstStyle/>
          <a:p>
            <a:pPr marL="0" indent="0" algn="ctr">
              <a:buNone/>
            </a:pPr>
            <a:endParaRPr lang="pl-PL" sz="4400" dirty="0" smtClean="0">
              <a:solidFill>
                <a:schemeClr val="tx1">
                  <a:lumMod val="65000"/>
                  <a:lumOff val="35000"/>
                </a:schemeClr>
              </a:solidFill>
              <a:latin typeface="Garamond" panose="02020404030301010803" pitchFamily="18" charset="0"/>
              <a:cs typeface="Arial" panose="020B0604020202020204" pitchFamily="34" charset="0"/>
            </a:endParaRPr>
          </a:p>
          <a:p>
            <a:pPr marL="0" indent="0" algn="ctr">
              <a:buNone/>
            </a:pPr>
            <a:r>
              <a:rPr lang="pl-PL" sz="4400" dirty="0" smtClean="0">
                <a:solidFill>
                  <a:schemeClr val="tx1">
                    <a:lumMod val="65000"/>
                    <a:lumOff val="35000"/>
                  </a:schemeClr>
                </a:solidFill>
                <a:latin typeface="Garamond" panose="02020404030301010803" pitchFamily="18" charset="0"/>
                <a:cs typeface="Arial" panose="020B0604020202020204" pitchFamily="34" charset="0"/>
              </a:rPr>
              <a:t>Koszt całkowity projektu:</a:t>
            </a:r>
          </a:p>
          <a:p>
            <a:pPr marL="0" indent="0" algn="ctr">
              <a:buNone/>
            </a:pPr>
            <a:r>
              <a:rPr lang="pl-PL" sz="6600" b="1" dirty="0" smtClean="0">
                <a:solidFill>
                  <a:schemeClr val="accent3">
                    <a:lumMod val="60000"/>
                    <a:lumOff val="40000"/>
                  </a:schemeClr>
                </a:solidFill>
                <a:effectLst>
                  <a:outerShdw blurRad="38100" dist="38100" dir="2700000" algn="tl">
                    <a:srgbClr val="000000">
                      <a:alpha val="43137"/>
                    </a:srgbClr>
                  </a:outerShdw>
                </a:effectLst>
                <a:latin typeface="Garamond" panose="02020404030301010803" pitchFamily="18" charset="0"/>
              </a:rPr>
              <a:t>75 000 PLN</a:t>
            </a:r>
            <a:endParaRPr lang="pl-PL" sz="6000" b="1" dirty="0">
              <a:solidFill>
                <a:schemeClr val="accent3">
                  <a:lumMod val="60000"/>
                  <a:lumOff val="40000"/>
                </a:schemeClr>
              </a:solidFill>
              <a:effectLst>
                <a:outerShdw blurRad="38100" dist="38100" dir="2700000" algn="tl">
                  <a:srgbClr val="000000">
                    <a:alpha val="43137"/>
                  </a:srgbClr>
                </a:outerShdw>
              </a:effectLst>
              <a:latin typeface="Garamond" panose="02020404030301010803" pitchFamily="18" charset="0"/>
            </a:endParaRPr>
          </a:p>
          <a:p>
            <a:pPr marL="0" indent="0" algn="ctr">
              <a:buNone/>
            </a:pPr>
            <a:endParaRPr lang="pl-PL" dirty="0"/>
          </a:p>
        </p:txBody>
      </p:sp>
    </p:spTree>
    <p:extLst>
      <p:ext uri="{BB962C8B-B14F-4D97-AF65-F5344CB8AC3E}">
        <p14:creationId xmlns:p14="http://schemas.microsoft.com/office/powerpoint/2010/main" xmlns="" val="768022295"/>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395536" y="692696"/>
            <a:ext cx="8280920" cy="5184576"/>
          </a:xfrm>
          <a:ln>
            <a:solidFill>
              <a:schemeClr val="accent3">
                <a:lumMod val="60000"/>
                <a:lumOff val="40000"/>
              </a:schemeClr>
            </a:solidFill>
          </a:ln>
        </p:spPr>
        <p:txBody>
          <a:bodyPr>
            <a:normAutofit/>
          </a:bodyPr>
          <a:lstStyle/>
          <a:p>
            <a:pPr marL="0" indent="0" algn="ctr">
              <a:buNone/>
            </a:pPr>
            <a:endParaRPr lang="pl-PL" dirty="0" smtClean="0">
              <a:solidFill>
                <a:schemeClr val="tx1">
                  <a:lumMod val="50000"/>
                  <a:lumOff val="50000"/>
                </a:schemeClr>
              </a:solidFill>
            </a:endParaRPr>
          </a:p>
          <a:p>
            <a:pPr marL="0" indent="0" algn="ctr">
              <a:buNone/>
            </a:pPr>
            <a:r>
              <a:rPr lang="pl-PL" sz="4000" b="1" dirty="0">
                <a:solidFill>
                  <a:schemeClr val="accent3">
                    <a:lumMod val="60000"/>
                    <a:lumOff val="40000"/>
                  </a:schemeClr>
                </a:solidFill>
                <a:effectLst>
                  <a:outerShdw blurRad="38100" dist="38100" dir="2700000" algn="tl">
                    <a:srgbClr val="000000">
                      <a:alpha val="43137"/>
                    </a:srgbClr>
                  </a:outerShdw>
                </a:effectLst>
                <a:latin typeface="Garamond" panose="02020404030301010803" pitchFamily="18" charset="0"/>
              </a:rPr>
              <a:t>Cel projektu:</a:t>
            </a:r>
          </a:p>
          <a:p>
            <a:pPr>
              <a:buNone/>
            </a:pPr>
            <a:r>
              <a:rPr lang="pl-PL" dirty="0" smtClean="0"/>
              <a:t>	</a:t>
            </a:r>
          </a:p>
          <a:p>
            <a:pPr algn="ctr">
              <a:buNone/>
            </a:pPr>
            <a:r>
              <a:rPr lang="pl-PL" dirty="0" smtClean="0"/>
              <a:t>	</a:t>
            </a:r>
            <a:r>
              <a:rPr lang="pl-PL" sz="3200" dirty="0" smtClean="0">
                <a:solidFill>
                  <a:schemeClr val="tx1">
                    <a:lumMod val="65000"/>
                    <a:lumOff val="35000"/>
                  </a:schemeClr>
                </a:solidFill>
                <a:latin typeface="Garamond" pitchFamily="18" charset="0"/>
              </a:rPr>
              <a:t>Celem projektu jest budowa urządzeń treningowych złożonych z drążków pionowych poprzecznych, drabinek, poręczy, urządzeń do samodzielnego wykonywania ćwiczeń z własnym ciężarem ciała.</a:t>
            </a:r>
          </a:p>
          <a:p>
            <a:pPr algn="ctr">
              <a:buNone/>
            </a:pPr>
            <a:endParaRPr lang="pl-PL" dirty="0" smtClean="0">
              <a:solidFill>
                <a:schemeClr val="tx1">
                  <a:lumMod val="65000"/>
                  <a:lumOff val="35000"/>
                </a:schemeClr>
              </a:solidFill>
              <a:latin typeface="Garamond" panose="02020404030301010803" pitchFamily="18" charset="0"/>
              <a:cs typeface="Arial" panose="020B0604020202020204" pitchFamily="34" charset="0"/>
            </a:endParaRPr>
          </a:p>
        </p:txBody>
      </p:sp>
    </p:spTree>
    <p:extLst>
      <p:ext uri="{BB962C8B-B14F-4D97-AF65-F5344CB8AC3E}">
        <p14:creationId xmlns:p14="http://schemas.microsoft.com/office/powerpoint/2010/main" xmlns="" val="2076466369"/>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467544" y="836712"/>
            <a:ext cx="8424936" cy="3168352"/>
          </a:xfrm>
        </p:spPr>
        <p:txBody>
          <a:bodyPr>
            <a:normAutofit fontScale="90000"/>
          </a:bodyPr>
          <a:lstStyle/>
          <a:p>
            <a:pPr algn="ctr"/>
            <a:r>
              <a:rPr lang="pl-PL" sz="4800" dirty="0">
                <a:solidFill>
                  <a:schemeClr val="tx1">
                    <a:lumMod val="65000"/>
                    <a:lumOff val="35000"/>
                  </a:schemeClr>
                </a:solidFill>
                <a:latin typeface="Garamond" panose="02020404030301010803" pitchFamily="18" charset="0"/>
                <a:cs typeface="Arial" panose="020B0604020202020204" pitchFamily="34" charset="0"/>
              </a:rPr>
              <a:t/>
            </a:r>
            <a:br>
              <a:rPr lang="pl-PL" sz="4800" dirty="0">
                <a:solidFill>
                  <a:schemeClr val="tx1">
                    <a:lumMod val="65000"/>
                    <a:lumOff val="35000"/>
                  </a:schemeClr>
                </a:solidFill>
                <a:latin typeface="Garamond" panose="02020404030301010803" pitchFamily="18" charset="0"/>
                <a:cs typeface="Arial" panose="020B0604020202020204" pitchFamily="34" charset="0"/>
              </a:rPr>
            </a:br>
            <a:r>
              <a:rPr lang="pl-PL" sz="4800" dirty="0" smtClean="0">
                <a:solidFill>
                  <a:schemeClr val="tx1">
                    <a:lumMod val="65000"/>
                    <a:lumOff val="35000"/>
                  </a:schemeClr>
                </a:solidFill>
                <a:latin typeface="Garamond" panose="02020404030301010803" pitchFamily="18" charset="0"/>
                <a:cs typeface="Arial" panose="020B0604020202020204" pitchFamily="34" charset="0"/>
              </a:rPr>
              <a:t/>
            </a:r>
            <a:br>
              <a:rPr lang="pl-PL" sz="4800" dirty="0" smtClean="0">
                <a:solidFill>
                  <a:schemeClr val="tx1">
                    <a:lumMod val="65000"/>
                    <a:lumOff val="35000"/>
                  </a:schemeClr>
                </a:solidFill>
                <a:latin typeface="Garamond" panose="02020404030301010803" pitchFamily="18" charset="0"/>
                <a:cs typeface="Arial" panose="020B0604020202020204" pitchFamily="34" charset="0"/>
              </a:rPr>
            </a:br>
            <a:r>
              <a:rPr lang="pl-PL" sz="4800" dirty="0" smtClean="0">
                <a:solidFill>
                  <a:schemeClr val="tx1">
                    <a:lumMod val="65000"/>
                    <a:lumOff val="35000"/>
                  </a:schemeClr>
                </a:solidFill>
                <a:latin typeface="Garamond" panose="02020404030301010803" pitchFamily="18" charset="0"/>
                <a:cs typeface="Arial" panose="020B0604020202020204" pitchFamily="34" charset="0"/>
              </a:rPr>
              <a:t/>
            </a:r>
            <a:br>
              <a:rPr lang="pl-PL" sz="4800" dirty="0" smtClean="0">
                <a:solidFill>
                  <a:schemeClr val="tx1">
                    <a:lumMod val="65000"/>
                    <a:lumOff val="35000"/>
                  </a:schemeClr>
                </a:solidFill>
                <a:latin typeface="Garamond" panose="02020404030301010803" pitchFamily="18" charset="0"/>
                <a:cs typeface="Arial" panose="020B0604020202020204" pitchFamily="34" charset="0"/>
              </a:rPr>
            </a:br>
            <a:r>
              <a:rPr lang="pl-PL" sz="4800" dirty="0" smtClean="0">
                <a:solidFill>
                  <a:schemeClr val="tx1">
                    <a:lumMod val="65000"/>
                    <a:lumOff val="35000"/>
                  </a:schemeClr>
                </a:solidFill>
                <a:latin typeface="Garamond" panose="02020404030301010803" pitchFamily="18" charset="0"/>
                <a:cs typeface="Arial" panose="020B0604020202020204" pitchFamily="34" charset="0"/>
              </a:rPr>
              <a:t/>
            </a:r>
            <a:br>
              <a:rPr lang="pl-PL" sz="4800" dirty="0" smtClean="0">
                <a:solidFill>
                  <a:schemeClr val="tx1">
                    <a:lumMod val="65000"/>
                    <a:lumOff val="35000"/>
                  </a:schemeClr>
                </a:solidFill>
                <a:latin typeface="Garamond" panose="02020404030301010803" pitchFamily="18" charset="0"/>
                <a:cs typeface="Arial" panose="020B0604020202020204" pitchFamily="34" charset="0"/>
              </a:rPr>
            </a:br>
            <a:r>
              <a:rPr lang="pl-PL" sz="4800" dirty="0" smtClean="0">
                <a:solidFill>
                  <a:schemeClr val="tx1">
                    <a:lumMod val="65000"/>
                    <a:lumOff val="35000"/>
                  </a:schemeClr>
                </a:solidFill>
                <a:latin typeface="Garamond" panose="02020404030301010803" pitchFamily="18" charset="0"/>
                <a:cs typeface="Arial" panose="020B0604020202020204" pitchFamily="34" charset="0"/>
              </a:rPr>
              <a:t/>
            </a:r>
            <a:br>
              <a:rPr lang="pl-PL" sz="4800" dirty="0" smtClean="0">
                <a:solidFill>
                  <a:schemeClr val="tx1">
                    <a:lumMod val="65000"/>
                    <a:lumOff val="35000"/>
                  </a:schemeClr>
                </a:solidFill>
                <a:latin typeface="Garamond" panose="02020404030301010803" pitchFamily="18" charset="0"/>
                <a:cs typeface="Arial" panose="020B0604020202020204" pitchFamily="34" charset="0"/>
              </a:rPr>
            </a:br>
            <a:r>
              <a:rPr lang="pl-PL" sz="4800" b="1" dirty="0" smtClean="0">
                <a:solidFill>
                  <a:schemeClr val="tx1">
                    <a:lumMod val="65000"/>
                    <a:lumOff val="35000"/>
                  </a:schemeClr>
                </a:solidFill>
                <a:latin typeface="Garamond" pitchFamily="18" charset="0"/>
                <a:cs typeface="Arial" panose="020B0604020202020204" pitchFamily="34" charset="0"/>
              </a:rPr>
              <a:t>6. </a:t>
            </a:r>
            <a:r>
              <a:rPr lang="pl-PL" sz="4800" dirty="0" smtClean="0">
                <a:solidFill>
                  <a:schemeClr val="tx1">
                    <a:lumMod val="65000"/>
                    <a:lumOff val="35000"/>
                  </a:schemeClr>
                </a:solidFill>
                <a:latin typeface="Garamond" pitchFamily="18" charset="0"/>
              </a:rPr>
              <a:t>„Więcej przestrzeni dla Naszych Dzieci” – rozbudowa świetlicy szkolnej w MSP15</a:t>
            </a:r>
            <a:r>
              <a:rPr lang="pl-PL" sz="4800" dirty="0" smtClean="0"/>
              <a:t/>
            </a:r>
            <a:br>
              <a:rPr lang="pl-PL" sz="4800" dirty="0" smtClean="0"/>
            </a:br>
            <a:endParaRPr lang="pl-PL" sz="4800" b="1" dirty="0">
              <a:solidFill>
                <a:schemeClr val="tx1">
                  <a:lumMod val="65000"/>
                  <a:lumOff val="35000"/>
                </a:schemeClr>
              </a:solidFill>
              <a:effectLst>
                <a:outerShdw blurRad="38100" dist="38100" dir="2700000" algn="tl">
                  <a:srgbClr val="000000">
                    <a:alpha val="43137"/>
                  </a:srgbClr>
                </a:outerShdw>
              </a:effectLst>
              <a:latin typeface="Garamond" panose="02020404030301010803" pitchFamily="18" charset="0"/>
              <a:cs typeface="Arial" panose="020B0604020202020204" pitchFamily="34" charset="0"/>
            </a:endParaRPr>
          </a:p>
        </p:txBody>
      </p:sp>
      <p:sp>
        <p:nvSpPr>
          <p:cNvPr id="3" name="Symbol zastępczy zawartości 2"/>
          <p:cNvSpPr>
            <a:spLocks noGrp="1"/>
          </p:cNvSpPr>
          <p:nvPr>
            <p:ph idx="1"/>
          </p:nvPr>
        </p:nvSpPr>
        <p:spPr>
          <a:xfrm>
            <a:off x="457200" y="3068960"/>
            <a:ext cx="8229600" cy="3057203"/>
          </a:xfrm>
        </p:spPr>
        <p:txBody>
          <a:bodyPr/>
          <a:lstStyle/>
          <a:p>
            <a:pPr marL="0" indent="0" algn="ctr">
              <a:buNone/>
            </a:pPr>
            <a:endParaRPr lang="pl-PL" sz="4400" dirty="0" smtClean="0">
              <a:solidFill>
                <a:schemeClr val="tx1">
                  <a:lumMod val="65000"/>
                  <a:lumOff val="35000"/>
                </a:schemeClr>
              </a:solidFill>
              <a:latin typeface="Garamond" panose="02020404030301010803" pitchFamily="18" charset="0"/>
              <a:cs typeface="Arial" panose="020B0604020202020204" pitchFamily="34" charset="0"/>
            </a:endParaRPr>
          </a:p>
          <a:p>
            <a:pPr marL="0" indent="0" algn="ctr">
              <a:buNone/>
            </a:pPr>
            <a:r>
              <a:rPr lang="pl-PL" sz="4400" dirty="0" smtClean="0">
                <a:solidFill>
                  <a:schemeClr val="tx1">
                    <a:lumMod val="65000"/>
                    <a:lumOff val="35000"/>
                  </a:schemeClr>
                </a:solidFill>
                <a:latin typeface="Garamond" panose="02020404030301010803" pitchFamily="18" charset="0"/>
                <a:cs typeface="Arial" panose="020B0604020202020204" pitchFamily="34" charset="0"/>
              </a:rPr>
              <a:t>Koszt całkowity projektu:</a:t>
            </a:r>
          </a:p>
          <a:p>
            <a:pPr marL="0" indent="0" algn="ctr">
              <a:buNone/>
            </a:pPr>
            <a:r>
              <a:rPr lang="pl-PL" sz="6600" b="1" dirty="0" smtClean="0">
                <a:solidFill>
                  <a:schemeClr val="accent3">
                    <a:lumMod val="60000"/>
                    <a:lumOff val="40000"/>
                  </a:schemeClr>
                </a:solidFill>
                <a:effectLst>
                  <a:outerShdw blurRad="38100" dist="38100" dir="2700000" algn="tl">
                    <a:srgbClr val="000000">
                      <a:alpha val="43137"/>
                    </a:srgbClr>
                  </a:outerShdw>
                </a:effectLst>
                <a:latin typeface="Garamond" panose="02020404030301010803" pitchFamily="18" charset="0"/>
              </a:rPr>
              <a:t>120 000 PLN</a:t>
            </a:r>
            <a:endParaRPr lang="pl-PL" sz="6000" b="1" dirty="0">
              <a:solidFill>
                <a:schemeClr val="accent3">
                  <a:lumMod val="60000"/>
                  <a:lumOff val="40000"/>
                </a:schemeClr>
              </a:solidFill>
              <a:effectLst>
                <a:outerShdw blurRad="38100" dist="38100" dir="2700000" algn="tl">
                  <a:srgbClr val="000000">
                    <a:alpha val="43137"/>
                  </a:srgbClr>
                </a:outerShdw>
              </a:effectLst>
              <a:latin typeface="Garamond" panose="02020404030301010803" pitchFamily="18" charset="0"/>
            </a:endParaRPr>
          </a:p>
          <a:p>
            <a:pPr marL="0" indent="0" algn="ctr">
              <a:buNone/>
            </a:pPr>
            <a:endParaRPr lang="pl-PL" dirty="0"/>
          </a:p>
        </p:txBody>
      </p:sp>
    </p:spTree>
    <p:extLst>
      <p:ext uri="{BB962C8B-B14F-4D97-AF65-F5344CB8AC3E}">
        <p14:creationId xmlns:p14="http://schemas.microsoft.com/office/powerpoint/2010/main" xmlns="" val="768022295"/>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395536" y="404664"/>
            <a:ext cx="8280920" cy="5472608"/>
          </a:xfrm>
          <a:ln>
            <a:solidFill>
              <a:schemeClr val="accent3">
                <a:lumMod val="60000"/>
                <a:lumOff val="40000"/>
              </a:schemeClr>
            </a:solidFill>
          </a:ln>
        </p:spPr>
        <p:txBody>
          <a:bodyPr>
            <a:normAutofit/>
          </a:bodyPr>
          <a:lstStyle/>
          <a:p>
            <a:pPr marL="0" indent="0" algn="ctr">
              <a:buNone/>
            </a:pPr>
            <a:endParaRPr lang="pl-PL" dirty="0" smtClean="0">
              <a:solidFill>
                <a:schemeClr val="tx1">
                  <a:lumMod val="50000"/>
                  <a:lumOff val="50000"/>
                </a:schemeClr>
              </a:solidFill>
            </a:endParaRPr>
          </a:p>
          <a:p>
            <a:pPr marL="0" indent="0" algn="ctr">
              <a:buNone/>
            </a:pPr>
            <a:r>
              <a:rPr lang="pl-PL" sz="4000" b="1" dirty="0">
                <a:solidFill>
                  <a:schemeClr val="accent3">
                    <a:lumMod val="60000"/>
                    <a:lumOff val="40000"/>
                  </a:schemeClr>
                </a:solidFill>
                <a:effectLst>
                  <a:outerShdw blurRad="38100" dist="38100" dir="2700000" algn="tl">
                    <a:srgbClr val="000000">
                      <a:alpha val="43137"/>
                    </a:srgbClr>
                  </a:outerShdw>
                </a:effectLst>
                <a:latin typeface="Garamond" panose="02020404030301010803" pitchFamily="18" charset="0"/>
              </a:rPr>
              <a:t>Cel projektu:</a:t>
            </a:r>
          </a:p>
          <a:p>
            <a:pPr>
              <a:buNone/>
            </a:pPr>
            <a:r>
              <a:rPr lang="pl-PL" dirty="0" smtClean="0"/>
              <a:t>	</a:t>
            </a:r>
          </a:p>
          <a:p>
            <a:pPr algn="ctr">
              <a:buNone/>
            </a:pPr>
            <a:r>
              <a:rPr lang="pl-PL" dirty="0" smtClean="0"/>
              <a:t>	</a:t>
            </a:r>
            <a:r>
              <a:rPr lang="pl-PL" sz="3200" dirty="0" smtClean="0">
                <a:solidFill>
                  <a:schemeClr val="tx1">
                    <a:lumMod val="65000"/>
                    <a:lumOff val="35000"/>
                  </a:schemeClr>
                </a:solidFill>
                <a:latin typeface="Garamond" pitchFamily="18" charset="0"/>
              </a:rPr>
              <a:t>W ramach projektu przewiduje się zaadaptowanie pomieszczeń gospodarczo-mieszkalnych na potrzeby świetlicy szkolnej.</a:t>
            </a:r>
            <a:br>
              <a:rPr lang="pl-PL" sz="3200" dirty="0" smtClean="0">
                <a:solidFill>
                  <a:schemeClr val="tx1">
                    <a:lumMod val="65000"/>
                    <a:lumOff val="35000"/>
                  </a:schemeClr>
                </a:solidFill>
                <a:latin typeface="Garamond" pitchFamily="18" charset="0"/>
              </a:rPr>
            </a:br>
            <a:r>
              <a:rPr lang="pl-PL" sz="3200" dirty="0" smtClean="0">
                <a:solidFill>
                  <a:schemeClr val="tx1">
                    <a:lumMod val="65000"/>
                    <a:lumOff val="35000"/>
                  </a:schemeClr>
                </a:solidFill>
                <a:latin typeface="Garamond" pitchFamily="18" charset="0"/>
              </a:rPr>
              <a:t>W celu zorganizowania:</a:t>
            </a:r>
          </a:p>
          <a:p>
            <a:pPr algn="ctr">
              <a:buNone/>
            </a:pPr>
            <a:r>
              <a:rPr lang="pl-PL" sz="3200" dirty="0" smtClean="0">
                <a:solidFill>
                  <a:schemeClr val="tx1">
                    <a:lumMod val="65000"/>
                    <a:lumOff val="35000"/>
                  </a:schemeClr>
                </a:solidFill>
                <a:latin typeface="Garamond" pitchFamily="18" charset="0"/>
              </a:rPr>
              <a:t>- kącika do nauki, odpoczynku i zabawy.</a:t>
            </a:r>
          </a:p>
          <a:p>
            <a:pPr algn="ctr">
              <a:buNone/>
            </a:pPr>
            <a:r>
              <a:rPr lang="pl-PL" sz="3200" dirty="0" smtClean="0">
                <a:solidFill>
                  <a:schemeClr val="tx1">
                    <a:lumMod val="65000"/>
                    <a:lumOff val="35000"/>
                  </a:schemeClr>
                </a:solidFill>
                <a:latin typeface="Garamond" pitchFamily="18" charset="0"/>
              </a:rPr>
              <a:t>Lokalizacja: Budynek Miejskiej Szkoły Podstawowej nr 15 w Piekarach Śląskich.</a:t>
            </a:r>
          </a:p>
          <a:p>
            <a:pPr algn="ctr">
              <a:buNone/>
            </a:pPr>
            <a:endParaRPr lang="pl-PL" sz="3200" dirty="0" smtClean="0">
              <a:solidFill>
                <a:schemeClr val="tx1">
                  <a:lumMod val="65000"/>
                  <a:lumOff val="35000"/>
                </a:schemeClr>
              </a:solidFill>
              <a:latin typeface="Garamond" pitchFamily="18" charset="0"/>
            </a:endParaRPr>
          </a:p>
        </p:txBody>
      </p:sp>
    </p:spTree>
    <p:extLst>
      <p:ext uri="{BB962C8B-B14F-4D97-AF65-F5344CB8AC3E}">
        <p14:creationId xmlns:p14="http://schemas.microsoft.com/office/powerpoint/2010/main" xmlns="" val="2076466369"/>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ytuł 3"/>
          <p:cNvSpPr>
            <a:spLocks noGrp="1"/>
          </p:cNvSpPr>
          <p:nvPr>
            <p:ph type="ctrTitle"/>
          </p:nvPr>
        </p:nvSpPr>
        <p:spPr>
          <a:xfrm>
            <a:off x="827584" y="1052736"/>
            <a:ext cx="7700392" cy="2016224"/>
          </a:xfrm>
        </p:spPr>
        <p:txBody>
          <a:bodyPr>
            <a:normAutofit/>
          </a:bodyPr>
          <a:lstStyle/>
          <a:p>
            <a:pPr algn="ctr"/>
            <a:r>
              <a:rPr lang="pl-PL" sz="8000" b="1" dirty="0" smtClean="0">
                <a:solidFill>
                  <a:schemeClr val="tx1">
                    <a:lumMod val="65000"/>
                    <a:lumOff val="35000"/>
                  </a:schemeClr>
                </a:solidFill>
                <a:latin typeface="Garamond" panose="02020404030301010803" pitchFamily="18" charset="0"/>
                <a:cs typeface="Arial" panose="020B0604020202020204" pitchFamily="34" charset="0"/>
              </a:rPr>
              <a:t>Dziękuję !</a:t>
            </a:r>
            <a:endParaRPr lang="pl-PL" sz="8000" b="1" dirty="0">
              <a:solidFill>
                <a:schemeClr val="tx1">
                  <a:lumMod val="65000"/>
                  <a:lumOff val="35000"/>
                </a:schemeClr>
              </a:solidFill>
              <a:latin typeface="Garamond" panose="02020404030301010803" pitchFamily="18" charset="0"/>
              <a:cs typeface="Arial" panose="020B0604020202020204" pitchFamily="34" charset="0"/>
            </a:endParaRPr>
          </a:p>
        </p:txBody>
      </p:sp>
      <p:pic>
        <p:nvPicPr>
          <p:cNvPr id="3" name="Obraz 2"/>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5220072" y="4365104"/>
            <a:ext cx="3528392" cy="1051791"/>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pic>
        <p:nvPicPr>
          <p:cNvPr id="5" name="Obraz 4"/>
          <p:cNvPicPr/>
          <p:nvPr/>
        </p:nvPicPr>
        <p:blipFill>
          <a:blip r:embed="rId3" cstate="print"/>
          <a:stretch/>
        </p:blipFill>
        <p:spPr>
          <a:xfrm>
            <a:off x="755576" y="3861048"/>
            <a:ext cx="3960440" cy="1944216"/>
          </a:xfrm>
          <a:prstGeom prst="rect">
            <a:avLst/>
          </a:prstGeom>
          <a:ln>
            <a:noFill/>
          </a:ln>
        </p:spPr>
      </p:pic>
    </p:spTree>
    <p:extLst>
      <p:ext uri="{BB962C8B-B14F-4D97-AF65-F5344CB8AC3E}">
        <p14:creationId xmlns:p14="http://schemas.microsoft.com/office/powerpoint/2010/main" xmlns="" val="120766043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457200" y="404664"/>
            <a:ext cx="8229600" cy="5721499"/>
          </a:xfrm>
        </p:spPr>
        <p:txBody>
          <a:bodyPr/>
          <a:lstStyle/>
          <a:p>
            <a:pPr marL="0" indent="0" algn="ctr">
              <a:buNone/>
            </a:pPr>
            <a:endParaRPr lang="pl-PL" dirty="0" smtClean="0">
              <a:solidFill>
                <a:schemeClr val="tx1">
                  <a:lumMod val="50000"/>
                  <a:lumOff val="50000"/>
                </a:schemeClr>
              </a:solidFill>
              <a:latin typeface="Arial" panose="020B0604020202020204" pitchFamily="34" charset="0"/>
              <a:cs typeface="Arial" panose="020B0604020202020204" pitchFamily="34" charset="0"/>
            </a:endParaRPr>
          </a:p>
          <a:p>
            <a:pPr marL="0" indent="0" algn="ctr">
              <a:buNone/>
            </a:pPr>
            <a:endParaRPr lang="pl-PL" dirty="0">
              <a:solidFill>
                <a:schemeClr val="tx1">
                  <a:lumMod val="50000"/>
                  <a:lumOff val="50000"/>
                </a:schemeClr>
              </a:solidFill>
              <a:latin typeface="Arial" panose="020B0604020202020204" pitchFamily="34" charset="0"/>
              <a:cs typeface="Arial" panose="020B0604020202020204" pitchFamily="34" charset="0"/>
            </a:endParaRPr>
          </a:p>
          <a:p>
            <a:pPr marL="0" indent="0" algn="ctr">
              <a:buNone/>
            </a:pPr>
            <a:r>
              <a:rPr lang="pl-PL" sz="4400" dirty="0" smtClean="0">
                <a:solidFill>
                  <a:schemeClr val="tx1">
                    <a:lumMod val="65000"/>
                    <a:lumOff val="35000"/>
                  </a:schemeClr>
                </a:solidFill>
                <a:latin typeface="Garamond" panose="02020404030301010803" pitchFamily="18" charset="0"/>
                <a:cs typeface="Arial" panose="020B0604020202020204" pitchFamily="34" charset="0"/>
              </a:rPr>
              <a:t>LICZBA PROPOZYCJI PROJEKTÓW DLA OKRĘGU:</a:t>
            </a:r>
            <a:endParaRPr lang="pl-PL" sz="4400" dirty="0">
              <a:solidFill>
                <a:schemeClr val="tx1">
                  <a:lumMod val="65000"/>
                  <a:lumOff val="35000"/>
                </a:schemeClr>
              </a:solidFill>
              <a:latin typeface="Garamond" panose="02020404030301010803" pitchFamily="18" charset="0"/>
              <a:cs typeface="Arial" panose="020B0604020202020204" pitchFamily="34" charset="0"/>
            </a:endParaRPr>
          </a:p>
          <a:p>
            <a:pPr marL="0" indent="0" algn="ctr">
              <a:buNone/>
            </a:pPr>
            <a:endParaRPr lang="pl-PL" dirty="0">
              <a:solidFill>
                <a:schemeClr val="tx1">
                  <a:lumMod val="50000"/>
                  <a:lumOff val="50000"/>
                </a:schemeClr>
              </a:solidFill>
              <a:latin typeface="Garamond" panose="02020404030301010803" pitchFamily="18" charset="0"/>
              <a:cs typeface="Arial" panose="020B0604020202020204" pitchFamily="34" charset="0"/>
            </a:endParaRPr>
          </a:p>
          <a:p>
            <a:pPr marL="0" indent="0" algn="ctr">
              <a:buNone/>
            </a:pPr>
            <a:r>
              <a:rPr lang="pl-PL" sz="6000" b="1" dirty="0" smtClean="0">
                <a:solidFill>
                  <a:schemeClr val="accent3">
                    <a:lumMod val="60000"/>
                    <a:lumOff val="40000"/>
                  </a:schemeClr>
                </a:solidFill>
                <a:effectLst>
                  <a:outerShdw blurRad="38100" dist="38100" dir="2700000" algn="tl">
                    <a:srgbClr val="000000">
                      <a:alpha val="43137"/>
                    </a:srgbClr>
                  </a:outerShdw>
                </a:effectLst>
                <a:latin typeface="Garamond" panose="02020404030301010803" pitchFamily="18" charset="0"/>
                <a:cs typeface="Arial" panose="020B0604020202020204" pitchFamily="34" charset="0"/>
              </a:rPr>
              <a:t>4 PROJEKTY</a:t>
            </a:r>
            <a:endParaRPr lang="pl-PL" sz="6000" b="1" dirty="0">
              <a:solidFill>
                <a:schemeClr val="accent3">
                  <a:lumMod val="60000"/>
                  <a:lumOff val="40000"/>
                </a:schemeClr>
              </a:solidFill>
              <a:effectLst>
                <a:outerShdw blurRad="38100" dist="38100" dir="2700000" algn="tl">
                  <a:srgbClr val="000000">
                    <a:alpha val="43137"/>
                  </a:srgbClr>
                </a:outerShdw>
              </a:effectLst>
              <a:latin typeface="Garamond" panose="02020404030301010803" pitchFamily="18" charset="0"/>
              <a:cs typeface="Arial" panose="020B0604020202020204" pitchFamily="34" charset="0"/>
            </a:endParaRPr>
          </a:p>
          <a:p>
            <a:pPr marL="0" indent="0">
              <a:buNone/>
            </a:pPr>
            <a:endParaRPr lang="pl-PL" dirty="0" smtClean="0"/>
          </a:p>
        </p:txBody>
      </p:sp>
    </p:spTree>
    <p:extLst>
      <p:ext uri="{BB962C8B-B14F-4D97-AF65-F5344CB8AC3E}">
        <p14:creationId xmlns:p14="http://schemas.microsoft.com/office/powerpoint/2010/main" xmlns="" val="155239829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395536" y="260648"/>
            <a:ext cx="8424936" cy="2880320"/>
          </a:xfrm>
        </p:spPr>
        <p:txBody>
          <a:bodyPr>
            <a:normAutofit/>
          </a:bodyPr>
          <a:lstStyle/>
          <a:p>
            <a:pPr algn="ctr"/>
            <a:r>
              <a:rPr lang="pl-PL" sz="5400" dirty="0" smtClean="0">
                <a:solidFill>
                  <a:schemeClr val="tx1">
                    <a:lumMod val="65000"/>
                    <a:lumOff val="35000"/>
                  </a:schemeClr>
                </a:solidFill>
                <a:latin typeface="Garamond" panose="02020404030301010803" pitchFamily="18" charset="0"/>
                <a:cs typeface="Arial" panose="020B0604020202020204" pitchFamily="34" charset="0"/>
              </a:rPr>
              <a:t>1</a:t>
            </a:r>
            <a:r>
              <a:rPr lang="pl-PL" sz="5400" b="1" dirty="0" smtClean="0">
                <a:solidFill>
                  <a:schemeClr val="tx1">
                    <a:lumMod val="65000"/>
                    <a:lumOff val="35000"/>
                  </a:schemeClr>
                </a:solidFill>
                <a:latin typeface="Garamond" panose="02020404030301010803" pitchFamily="18" charset="0"/>
                <a:cs typeface="Arial" panose="020B0604020202020204" pitchFamily="34" charset="0"/>
              </a:rPr>
              <a:t>. </a:t>
            </a:r>
            <a:r>
              <a:rPr lang="pl-PL" sz="5400" dirty="0" smtClean="0">
                <a:solidFill>
                  <a:schemeClr val="tx1">
                    <a:lumMod val="65000"/>
                    <a:lumOff val="35000"/>
                  </a:schemeClr>
                </a:solidFill>
                <a:latin typeface="Garamond" pitchFamily="18" charset="0"/>
              </a:rPr>
              <a:t>„Historia w plenerze”</a:t>
            </a:r>
            <a:r>
              <a:rPr lang="pl-PL" sz="4400" dirty="0" smtClean="0"/>
              <a:t/>
            </a:r>
            <a:br>
              <a:rPr lang="pl-PL" sz="4400" dirty="0" smtClean="0"/>
            </a:br>
            <a:endParaRPr lang="pl-PL" sz="4800" b="1" dirty="0">
              <a:solidFill>
                <a:schemeClr val="tx1">
                  <a:lumMod val="65000"/>
                  <a:lumOff val="35000"/>
                </a:schemeClr>
              </a:solidFill>
              <a:effectLst>
                <a:outerShdw blurRad="38100" dist="38100" dir="2700000" algn="tl">
                  <a:srgbClr val="000000">
                    <a:alpha val="43137"/>
                  </a:srgbClr>
                </a:outerShdw>
              </a:effectLst>
              <a:latin typeface="Garamond" panose="02020404030301010803" pitchFamily="18" charset="0"/>
              <a:cs typeface="Arial" panose="020B0604020202020204" pitchFamily="34" charset="0"/>
            </a:endParaRPr>
          </a:p>
        </p:txBody>
      </p:sp>
      <p:sp>
        <p:nvSpPr>
          <p:cNvPr id="3" name="Symbol zastępczy zawartości 2"/>
          <p:cNvSpPr>
            <a:spLocks noGrp="1"/>
          </p:cNvSpPr>
          <p:nvPr>
            <p:ph idx="1"/>
          </p:nvPr>
        </p:nvSpPr>
        <p:spPr>
          <a:xfrm>
            <a:off x="457200" y="2564904"/>
            <a:ext cx="8229600" cy="3561259"/>
          </a:xfrm>
        </p:spPr>
        <p:txBody>
          <a:bodyPr>
            <a:normAutofit/>
          </a:bodyPr>
          <a:lstStyle/>
          <a:p>
            <a:pPr marL="0" indent="0" algn="ctr">
              <a:buNone/>
            </a:pPr>
            <a:endParaRPr lang="pl-PL" sz="4400" dirty="0" smtClean="0">
              <a:solidFill>
                <a:schemeClr val="tx1">
                  <a:lumMod val="65000"/>
                  <a:lumOff val="35000"/>
                </a:schemeClr>
              </a:solidFill>
              <a:latin typeface="Garamond" panose="02020404030301010803" pitchFamily="18" charset="0"/>
              <a:cs typeface="Arial" panose="020B0604020202020204" pitchFamily="34" charset="0"/>
            </a:endParaRPr>
          </a:p>
          <a:p>
            <a:pPr marL="0" indent="0" algn="ctr">
              <a:buNone/>
            </a:pPr>
            <a:r>
              <a:rPr lang="pl-PL" sz="4400" dirty="0" smtClean="0">
                <a:solidFill>
                  <a:schemeClr val="tx1">
                    <a:lumMod val="65000"/>
                    <a:lumOff val="35000"/>
                  </a:schemeClr>
                </a:solidFill>
                <a:latin typeface="Garamond" panose="02020404030301010803" pitchFamily="18" charset="0"/>
                <a:cs typeface="Arial" panose="020B0604020202020204" pitchFamily="34" charset="0"/>
              </a:rPr>
              <a:t>Koszt całkowity projektu dla Okręgu:</a:t>
            </a:r>
          </a:p>
          <a:p>
            <a:pPr marL="0" indent="0" algn="ctr">
              <a:buNone/>
            </a:pPr>
            <a:r>
              <a:rPr lang="pl-PL" sz="6000" b="1" dirty="0" smtClean="0">
                <a:solidFill>
                  <a:schemeClr val="accent3">
                    <a:lumMod val="60000"/>
                    <a:lumOff val="40000"/>
                  </a:schemeClr>
                </a:solidFill>
                <a:effectLst>
                  <a:outerShdw blurRad="38100" dist="38100" dir="2700000" algn="tl">
                    <a:srgbClr val="000000">
                      <a:alpha val="43137"/>
                    </a:srgbClr>
                  </a:outerShdw>
                </a:effectLst>
                <a:latin typeface="Garamond" panose="02020404030301010803" pitchFamily="18" charset="0"/>
              </a:rPr>
              <a:t>164 492PLN</a:t>
            </a:r>
          </a:p>
        </p:txBody>
      </p:sp>
    </p:spTree>
    <p:extLst>
      <p:ext uri="{BB962C8B-B14F-4D97-AF65-F5344CB8AC3E}">
        <p14:creationId xmlns:p14="http://schemas.microsoft.com/office/powerpoint/2010/main" xmlns="" val="76802229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611560" y="0"/>
            <a:ext cx="8075240" cy="6669360"/>
          </a:xfrm>
        </p:spPr>
        <p:txBody>
          <a:bodyPr>
            <a:normAutofit/>
          </a:bodyPr>
          <a:lstStyle/>
          <a:p>
            <a:pPr marL="0" indent="0" algn="ctr">
              <a:buNone/>
            </a:pPr>
            <a:endParaRPr lang="pl-PL" dirty="0" smtClean="0">
              <a:solidFill>
                <a:schemeClr val="tx1">
                  <a:lumMod val="50000"/>
                  <a:lumOff val="50000"/>
                </a:schemeClr>
              </a:solidFill>
            </a:endParaRPr>
          </a:p>
          <a:p>
            <a:pPr marL="0" indent="0" algn="ctr">
              <a:buNone/>
            </a:pPr>
            <a:r>
              <a:rPr lang="pl-PL" sz="4000" b="1" dirty="0" smtClean="0">
                <a:solidFill>
                  <a:schemeClr val="accent3">
                    <a:lumMod val="60000"/>
                    <a:lumOff val="40000"/>
                  </a:schemeClr>
                </a:solidFill>
                <a:effectLst>
                  <a:outerShdw blurRad="38100" dist="38100" dir="2700000" algn="tl">
                    <a:srgbClr val="000000">
                      <a:alpha val="43137"/>
                    </a:srgbClr>
                  </a:outerShdw>
                </a:effectLst>
                <a:latin typeface="Garamond" panose="02020404030301010803" pitchFamily="18" charset="0"/>
              </a:rPr>
              <a:t>Cel projektu:</a:t>
            </a:r>
          </a:p>
          <a:p>
            <a:pPr marL="0" indent="0" algn="ctr">
              <a:buNone/>
            </a:pPr>
            <a:endParaRPr lang="pl-PL" sz="4000" dirty="0" smtClean="0">
              <a:solidFill>
                <a:schemeClr val="tx1">
                  <a:lumMod val="65000"/>
                  <a:lumOff val="35000"/>
                </a:schemeClr>
              </a:solidFill>
              <a:latin typeface="Garamond" panose="02020404030301010803" pitchFamily="18" charset="0"/>
              <a:cs typeface="Arial" panose="020B0604020202020204" pitchFamily="34" charset="0"/>
            </a:endParaRPr>
          </a:p>
          <a:p>
            <a:pPr algn="ctr">
              <a:buNone/>
            </a:pPr>
            <a:r>
              <a:rPr lang="pl-PL" sz="3200" dirty="0" smtClean="0"/>
              <a:t>	</a:t>
            </a:r>
            <a:r>
              <a:rPr lang="pl-PL" sz="3200" dirty="0" smtClean="0">
                <a:solidFill>
                  <a:schemeClr val="tx1">
                    <a:lumMod val="65000"/>
                    <a:lumOff val="35000"/>
                  </a:schemeClr>
                </a:solidFill>
                <a:latin typeface="Garamond" pitchFamily="18" charset="0"/>
              </a:rPr>
              <a:t>Celem projektu jest zagospodarowanie terenu przy schronie w Dąbrówce Wielkiej przy ul. Przyjaźni.</a:t>
            </a:r>
          </a:p>
          <a:p>
            <a:pPr algn="ctr">
              <a:buNone/>
            </a:pPr>
            <a:r>
              <a:rPr lang="pl-PL" sz="3200" dirty="0" smtClean="0">
                <a:solidFill>
                  <a:schemeClr val="tx1">
                    <a:lumMod val="65000"/>
                    <a:lumOff val="35000"/>
                  </a:schemeClr>
                </a:solidFill>
                <a:latin typeface="Garamond" pitchFamily="18" charset="0"/>
              </a:rPr>
              <a:t>W ramach projektu przewiduje się:</a:t>
            </a:r>
          </a:p>
          <a:p>
            <a:pPr algn="ctr">
              <a:buFontTx/>
              <a:buChar char="-"/>
            </a:pPr>
            <a:r>
              <a:rPr lang="pl-PL" sz="3200" dirty="0" smtClean="0">
                <a:solidFill>
                  <a:schemeClr val="tx1">
                    <a:lumMod val="65000"/>
                    <a:lumOff val="35000"/>
                  </a:schemeClr>
                </a:solidFill>
                <a:latin typeface="Garamond" pitchFamily="18" charset="0"/>
              </a:rPr>
              <a:t>wyrównanie i utwardzenie terenu,</a:t>
            </a:r>
          </a:p>
          <a:p>
            <a:pPr algn="ctr">
              <a:buFontTx/>
              <a:buChar char="-"/>
            </a:pPr>
            <a:r>
              <a:rPr lang="pl-PL" sz="3200" dirty="0" smtClean="0">
                <a:solidFill>
                  <a:schemeClr val="tx1">
                    <a:lumMod val="65000"/>
                    <a:lumOff val="35000"/>
                  </a:schemeClr>
                </a:solidFill>
                <a:latin typeface="Garamond" pitchFamily="18" charset="0"/>
              </a:rPr>
              <a:t>wycinkę krzaków,</a:t>
            </a:r>
          </a:p>
          <a:p>
            <a:pPr algn="ctr">
              <a:buFontTx/>
              <a:buChar char="-"/>
            </a:pPr>
            <a:r>
              <a:rPr lang="pl-PL" sz="3200" dirty="0" smtClean="0">
                <a:solidFill>
                  <a:schemeClr val="tx1">
                    <a:lumMod val="65000"/>
                    <a:lumOff val="35000"/>
                  </a:schemeClr>
                </a:solidFill>
                <a:latin typeface="Garamond" pitchFamily="18" charset="0"/>
              </a:rPr>
              <a:t>montaż ławek i koszy na śmieci,</a:t>
            </a:r>
          </a:p>
          <a:p>
            <a:pPr algn="ctr">
              <a:buFontTx/>
              <a:buChar char="-"/>
            </a:pPr>
            <a:r>
              <a:rPr lang="pl-PL" sz="3200" dirty="0" smtClean="0">
                <a:solidFill>
                  <a:schemeClr val="tx1">
                    <a:lumMod val="65000"/>
                    <a:lumOff val="35000"/>
                  </a:schemeClr>
                </a:solidFill>
                <a:latin typeface="Garamond" pitchFamily="18" charset="0"/>
              </a:rPr>
              <a:t>budowę altanki z zadaszeniem,</a:t>
            </a:r>
          </a:p>
          <a:p>
            <a:pPr algn="ctr">
              <a:buFontTx/>
              <a:buChar char="-"/>
            </a:pPr>
            <a:endParaRPr lang="pl-PL" sz="3200" dirty="0" smtClean="0">
              <a:solidFill>
                <a:schemeClr val="tx1">
                  <a:lumMod val="65000"/>
                  <a:lumOff val="35000"/>
                </a:schemeClr>
              </a:solidFill>
              <a:latin typeface="Garamond" pitchFamily="18" charset="0"/>
            </a:endParaRPr>
          </a:p>
        </p:txBody>
      </p:sp>
    </p:spTree>
    <p:extLst>
      <p:ext uri="{BB962C8B-B14F-4D97-AF65-F5344CB8AC3E}">
        <p14:creationId xmlns:p14="http://schemas.microsoft.com/office/powerpoint/2010/main" xmlns="" val="196356731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467544" y="620688"/>
            <a:ext cx="8424936" cy="3240360"/>
          </a:xfrm>
        </p:spPr>
        <p:txBody>
          <a:bodyPr>
            <a:normAutofit fontScale="90000"/>
          </a:bodyPr>
          <a:lstStyle/>
          <a:p>
            <a:pPr algn="ctr"/>
            <a:r>
              <a:rPr lang="pl-PL" sz="4800" dirty="0">
                <a:solidFill>
                  <a:schemeClr val="tx1">
                    <a:lumMod val="65000"/>
                    <a:lumOff val="35000"/>
                  </a:schemeClr>
                </a:solidFill>
                <a:latin typeface="Garamond" panose="02020404030301010803" pitchFamily="18" charset="0"/>
                <a:cs typeface="Arial" panose="020B0604020202020204" pitchFamily="34" charset="0"/>
              </a:rPr>
              <a:t/>
            </a:r>
            <a:br>
              <a:rPr lang="pl-PL" sz="4800" dirty="0">
                <a:solidFill>
                  <a:schemeClr val="tx1">
                    <a:lumMod val="65000"/>
                    <a:lumOff val="35000"/>
                  </a:schemeClr>
                </a:solidFill>
                <a:latin typeface="Garamond" panose="02020404030301010803" pitchFamily="18" charset="0"/>
                <a:cs typeface="Arial" panose="020B0604020202020204" pitchFamily="34" charset="0"/>
              </a:rPr>
            </a:br>
            <a:r>
              <a:rPr lang="pl-PL" sz="4800" dirty="0" smtClean="0">
                <a:solidFill>
                  <a:schemeClr val="tx1">
                    <a:lumMod val="65000"/>
                    <a:lumOff val="35000"/>
                  </a:schemeClr>
                </a:solidFill>
                <a:latin typeface="Garamond" panose="02020404030301010803" pitchFamily="18" charset="0"/>
                <a:cs typeface="Arial" panose="020B0604020202020204" pitchFamily="34" charset="0"/>
              </a:rPr>
              <a:t/>
            </a:r>
            <a:br>
              <a:rPr lang="pl-PL" sz="4800" dirty="0" smtClean="0">
                <a:solidFill>
                  <a:schemeClr val="tx1">
                    <a:lumMod val="65000"/>
                    <a:lumOff val="35000"/>
                  </a:schemeClr>
                </a:solidFill>
                <a:latin typeface="Garamond" panose="02020404030301010803" pitchFamily="18" charset="0"/>
                <a:cs typeface="Arial" panose="020B0604020202020204" pitchFamily="34" charset="0"/>
              </a:rPr>
            </a:br>
            <a:r>
              <a:rPr lang="pl-PL" sz="4800" dirty="0" smtClean="0">
                <a:solidFill>
                  <a:schemeClr val="tx1">
                    <a:lumMod val="65000"/>
                    <a:lumOff val="35000"/>
                  </a:schemeClr>
                </a:solidFill>
                <a:latin typeface="Garamond" panose="02020404030301010803" pitchFamily="18" charset="0"/>
                <a:cs typeface="Arial" panose="020B0604020202020204" pitchFamily="34" charset="0"/>
              </a:rPr>
              <a:t/>
            </a:r>
            <a:br>
              <a:rPr lang="pl-PL" sz="4800" dirty="0" smtClean="0">
                <a:solidFill>
                  <a:schemeClr val="tx1">
                    <a:lumMod val="65000"/>
                    <a:lumOff val="35000"/>
                  </a:schemeClr>
                </a:solidFill>
                <a:latin typeface="Garamond" panose="02020404030301010803" pitchFamily="18" charset="0"/>
                <a:cs typeface="Arial" panose="020B0604020202020204" pitchFamily="34" charset="0"/>
              </a:rPr>
            </a:br>
            <a:r>
              <a:rPr lang="pl-PL" sz="4800" dirty="0" smtClean="0">
                <a:solidFill>
                  <a:schemeClr val="tx1">
                    <a:lumMod val="65000"/>
                    <a:lumOff val="35000"/>
                  </a:schemeClr>
                </a:solidFill>
                <a:latin typeface="Garamond" panose="02020404030301010803" pitchFamily="18" charset="0"/>
                <a:cs typeface="Arial" panose="020B0604020202020204" pitchFamily="34" charset="0"/>
              </a:rPr>
              <a:t/>
            </a:r>
            <a:br>
              <a:rPr lang="pl-PL" sz="4800" dirty="0" smtClean="0">
                <a:solidFill>
                  <a:schemeClr val="tx1">
                    <a:lumMod val="65000"/>
                    <a:lumOff val="35000"/>
                  </a:schemeClr>
                </a:solidFill>
                <a:latin typeface="Garamond" panose="02020404030301010803" pitchFamily="18" charset="0"/>
                <a:cs typeface="Arial" panose="020B0604020202020204" pitchFamily="34" charset="0"/>
              </a:rPr>
            </a:br>
            <a:r>
              <a:rPr lang="pl-PL" sz="4800" dirty="0" smtClean="0">
                <a:solidFill>
                  <a:schemeClr val="tx1">
                    <a:lumMod val="65000"/>
                    <a:lumOff val="35000"/>
                  </a:schemeClr>
                </a:solidFill>
                <a:latin typeface="Garamond" panose="02020404030301010803" pitchFamily="18" charset="0"/>
                <a:cs typeface="Arial" panose="020B0604020202020204" pitchFamily="34" charset="0"/>
              </a:rPr>
              <a:t/>
            </a:r>
            <a:br>
              <a:rPr lang="pl-PL" sz="4800" dirty="0" smtClean="0">
                <a:solidFill>
                  <a:schemeClr val="tx1">
                    <a:lumMod val="65000"/>
                    <a:lumOff val="35000"/>
                  </a:schemeClr>
                </a:solidFill>
                <a:latin typeface="Garamond" panose="02020404030301010803" pitchFamily="18" charset="0"/>
                <a:cs typeface="Arial" panose="020B0604020202020204" pitchFamily="34" charset="0"/>
              </a:rPr>
            </a:br>
            <a:r>
              <a:rPr lang="pl-PL" sz="4800" b="1" dirty="0" smtClean="0">
                <a:solidFill>
                  <a:schemeClr val="tx1">
                    <a:lumMod val="65000"/>
                    <a:lumOff val="35000"/>
                  </a:schemeClr>
                </a:solidFill>
                <a:latin typeface="Garamond" panose="02020404030301010803" pitchFamily="18" charset="0"/>
                <a:cs typeface="Arial" panose="020B0604020202020204" pitchFamily="34" charset="0"/>
              </a:rPr>
              <a:t>2. Budowa placu zabaw oraz wykonanie nawierzchni z kostki betonowej w rejonie DDK w Dąbrówce Wielkiej</a:t>
            </a:r>
            <a:endParaRPr lang="pl-PL" sz="4800" b="1" dirty="0">
              <a:solidFill>
                <a:schemeClr val="tx1">
                  <a:lumMod val="65000"/>
                  <a:lumOff val="35000"/>
                </a:schemeClr>
              </a:solidFill>
              <a:effectLst>
                <a:outerShdw blurRad="38100" dist="38100" dir="2700000" algn="tl">
                  <a:srgbClr val="000000">
                    <a:alpha val="43137"/>
                  </a:srgbClr>
                </a:outerShdw>
              </a:effectLst>
              <a:latin typeface="Garamond" panose="02020404030301010803" pitchFamily="18" charset="0"/>
              <a:cs typeface="Arial" panose="020B0604020202020204" pitchFamily="34" charset="0"/>
            </a:endParaRPr>
          </a:p>
        </p:txBody>
      </p:sp>
      <p:sp>
        <p:nvSpPr>
          <p:cNvPr id="3" name="Symbol zastępczy zawartości 2"/>
          <p:cNvSpPr>
            <a:spLocks noGrp="1"/>
          </p:cNvSpPr>
          <p:nvPr>
            <p:ph idx="1"/>
          </p:nvPr>
        </p:nvSpPr>
        <p:spPr>
          <a:xfrm>
            <a:off x="457200" y="3068960"/>
            <a:ext cx="8229600" cy="3057203"/>
          </a:xfrm>
        </p:spPr>
        <p:txBody>
          <a:bodyPr/>
          <a:lstStyle/>
          <a:p>
            <a:pPr marL="0" indent="0" algn="ctr">
              <a:buNone/>
            </a:pPr>
            <a:endParaRPr lang="pl-PL" sz="4400" dirty="0" smtClean="0">
              <a:solidFill>
                <a:schemeClr val="tx1">
                  <a:lumMod val="65000"/>
                  <a:lumOff val="35000"/>
                </a:schemeClr>
              </a:solidFill>
              <a:latin typeface="Garamond" panose="02020404030301010803" pitchFamily="18" charset="0"/>
              <a:cs typeface="Arial" panose="020B0604020202020204" pitchFamily="34" charset="0"/>
            </a:endParaRPr>
          </a:p>
          <a:p>
            <a:pPr marL="0" indent="0" algn="ctr">
              <a:buNone/>
            </a:pPr>
            <a:r>
              <a:rPr lang="pl-PL" sz="4400" dirty="0" smtClean="0">
                <a:solidFill>
                  <a:schemeClr val="tx1">
                    <a:lumMod val="65000"/>
                    <a:lumOff val="35000"/>
                  </a:schemeClr>
                </a:solidFill>
                <a:latin typeface="Garamond" panose="02020404030301010803" pitchFamily="18" charset="0"/>
                <a:cs typeface="Arial" panose="020B0604020202020204" pitchFamily="34" charset="0"/>
              </a:rPr>
              <a:t>Koszt całkowity projektu:</a:t>
            </a:r>
          </a:p>
          <a:p>
            <a:pPr marL="0" indent="0" algn="ctr">
              <a:buNone/>
            </a:pPr>
            <a:r>
              <a:rPr lang="pl-PL" sz="6600" b="1" dirty="0" smtClean="0">
                <a:solidFill>
                  <a:schemeClr val="accent3">
                    <a:lumMod val="60000"/>
                    <a:lumOff val="40000"/>
                  </a:schemeClr>
                </a:solidFill>
                <a:effectLst>
                  <a:outerShdw blurRad="38100" dist="38100" dir="2700000" algn="tl">
                    <a:srgbClr val="000000">
                      <a:alpha val="43137"/>
                    </a:srgbClr>
                  </a:outerShdw>
                </a:effectLst>
                <a:latin typeface="Garamond" panose="02020404030301010803" pitchFamily="18" charset="0"/>
              </a:rPr>
              <a:t>164 492PLN</a:t>
            </a:r>
            <a:endParaRPr lang="pl-PL" sz="6000" b="1" dirty="0">
              <a:solidFill>
                <a:schemeClr val="accent3">
                  <a:lumMod val="60000"/>
                  <a:lumOff val="40000"/>
                </a:schemeClr>
              </a:solidFill>
              <a:effectLst>
                <a:outerShdw blurRad="38100" dist="38100" dir="2700000" algn="tl">
                  <a:srgbClr val="000000">
                    <a:alpha val="43137"/>
                  </a:srgbClr>
                </a:outerShdw>
              </a:effectLst>
              <a:latin typeface="Garamond" panose="02020404030301010803" pitchFamily="18" charset="0"/>
            </a:endParaRPr>
          </a:p>
          <a:p>
            <a:pPr marL="0" indent="0" algn="ctr">
              <a:buNone/>
            </a:pPr>
            <a:endParaRPr lang="pl-PL" dirty="0"/>
          </a:p>
        </p:txBody>
      </p:sp>
    </p:spTree>
    <p:extLst>
      <p:ext uri="{BB962C8B-B14F-4D97-AF65-F5344CB8AC3E}">
        <p14:creationId xmlns:p14="http://schemas.microsoft.com/office/powerpoint/2010/main" xmlns="" val="76802229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395536" y="404664"/>
            <a:ext cx="8280920" cy="5472608"/>
          </a:xfrm>
          <a:ln>
            <a:solidFill>
              <a:schemeClr val="accent3">
                <a:lumMod val="60000"/>
                <a:lumOff val="40000"/>
              </a:schemeClr>
            </a:solidFill>
          </a:ln>
        </p:spPr>
        <p:txBody>
          <a:bodyPr>
            <a:normAutofit/>
          </a:bodyPr>
          <a:lstStyle/>
          <a:p>
            <a:pPr marL="0" indent="0" algn="ctr">
              <a:buNone/>
            </a:pPr>
            <a:endParaRPr lang="pl-PL" dirty="0" smtClean="0">
              <a:solidFill>
                <a:schemeClr val="tx1">
                  <a:lumMod val="50000"/>
                  <a:lumOff val="50000"/>
                </a:schemeClr>
              </a:solidFill>
            </a:endParaRPr>
          </a:p>
          <a:p>
            <a:pPr marL="0" indent="0" algn="ctr">
              <a:buNone/>
            </a:pPr>
            <a:r>
              <a:rPr lang="pl-PL" sz="4000" b="1" dirty="0">
                <a:solidFill>
                  <a:schemeClr val="accent3">
                    <a:lumMod val="60000"/>
                    <a:lumOff val="40000"/>
                  </a:schemeClr>
                </a:solidFill>
                <a:effectLst>
                  <a:outerShdw blurRad="38100" dist="38100" dir="2700000" algn="tl">
                    <a:srgbClr val="000000">
                      <a:alpha val="43137"/>
                    </a:srgbClr>
                  </a:outerShdw>
                </a:effectLst>
                <a:latin typeface="Garamond" panose="02020404030301010803" pitchFamily="18" charset="0"/>
              </a:rPr>
              <a:t>Cel projektu:</a:t>
            </a:r>
          </a:p>
          <a:p>
            <a:pPr>
              <a:buNone/>
            </a:pPr>
            <a:r>
              <a:rPr lang="pl-PL" dirty="0" smtClean="0"/>
              <a:t>	</a:t>
            </a:r>
          </a:p>
          <a:p>
            <a:pPr algn="ctr">
              <a:buNone/>
            </a:pPr>
            <a:r>
              <a:rPr lang="pl-PL" dirty="0" smtClean="0"/>
              <a:t>	</a:t>
            </a:r>
            <a:r>
              <a:rPr lang="pl-PL" sz="3200" dirty="0" smtClean="0">
                <a:solidFill>
                  <a:schemeClr val="tx1">
                    <a:lumMod val="65000"/>
                    <a:lumOff val="35000"/>
                  </a:schemeClr>
                </a:solidFill>
                <a:latin typeface="Garamond" pitchFamily="18" charset="0"/>
              </a:rPr>
              <a:t>W ramach projektu przewiduje się:</a:t>
            </a:r>
          </a:p>
          <a:p>
            <a:pPr algn="ctr">
              <a:buFontTx/>
              <a:buChar char="-"/>
            </a:pPr>
            <a:r>
              <a:rPr lang="pl-PL" sz="3200" dirty="0" smtClean="0">
                <a:solidFill>
                  <a:schemeClr val="tx1">
                    <a:lumMod val="65000"/>
                    <a:lumOff val="35000"/>
                  </a:schemeClr>
                </a:solidFill>
                <a:latin typeface="Garamond" pitchFamily="18" charset="0"/>
              </a:rPr>
              <a:t>budowę placu zabaw dla dzieci w wieku od 3-13 lat,</a:t>
            </a:r>
          </a:p>
          <a:p>
            <a:pPr algn="ctr">
              <a:buFontTx/>
              <a:buChar char="-"/>
            </a:pPr>
            <a:r>
              <a:rPr lang="pl-PL" sz="3200" dirty="0" smtClean="0">
                <a:solidFill>
                  <a:schemeClr val="tx1">
                    <a:lumMod val="65000"/>
                    <a:lumOff val="35000"/>
                  </a:schemeClr>
                </a:solidFill>
                <a:latin typeface="Garamond" pitchFamily="18" charset="0"/>
              </a:rPr>
              <a:t>wykonanie nawierzchni z kostki betonowej przy Dzielnicowym Domu Kultury w Dąbrówce Wielkiej.</a:t>
            </a:r>
          </a:p>
          <a:p>
            <a:pPr algn="ctr">
              <a:buFontTx/>
              <a:buChar char="-"/>
            </a:pPr>
            <a:r>
              <a:rPr lang="pl-PL" sz="3200" dirty="0" smtClean="0">
                <a:solidFill>
                  <a:schemeClr val="tx1">
                    <a:lumMod val="65000"/>
                    <a:lumOff val="35000"/>
                  </a:schemeClr>
                </a:solidFill>
                <a:latin typeface="Garamond" pitchFamily="18" charset="0"/>
              </a:rPr>
              <a:t>Lokalizacja: ul. Szymanowskiego 2b/Karłowicza</a:t>
            </a:r>
          </a:p>
          <a:p>
            <a:pPr algn="ctr">
              <a:buFontTx/>
              <a:buChar char="-"/>
            </a:pPr>
            <a:endParaRPr lang="pl-PL" sz="3200" dirty="0" smtClean="0">
              <a:solidFill>
                <a:schemeClr val="tx1">
                  <a:lumMod val="65000"/>
                  <a:lumOff val="35000"/>
                </a:schemeClr>
              </a:solidFill>
              <a:latin typeface="Garamond" pitchFamily="18" charset="0"/>
            </a:endParaRPr>
          </a:p>
          <a:p>
            <a:pPr marL="0" indent="0" algn="ctr">
              <a:buNone/>
            </a:pPr>
            <a:endParaRPr lang="pl-PL" dirty="0" smtClean="0">
              <a:solidFill>
                <a:schemeClr val="tx1">
                  <a:lumMod val="65000"/>
                  <a:lumOff val="35000"/>
                </a:schemeClr>
              </a:solidFill>
              <a:latin typeface="Garamond" panose="02020404030301010803" pitchFamily="18" charset="0"/>
              <a:cs typeface="Arial" panose="020B0604020202020204" pitchFamily="34" charset="0"/>
            </a:endParaRPr>
          </a:p>
        </p:txBody>
      </p:sp>
    </p:spTree>
    <p:extLst>
      <p:ext uri="{BB962C8B-B14F-4D97-AF65-F5344CB8AC3E}">
        <p14:creationId xmlns:p14="http://schemas.microsoft.com/office/powerpoint/2010/main" xmlns="" val="207646636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467544" y="836712"/>
            <a:ext cx="8424936" cy="3456384"/>
          </a:xfrm>
        </p:spPr>
        <p:txBody>
          <a:bodyPr>
            <a:normAutofit fontScale="90000"/>
          </a:bodyPr>
          <a:lstStyle/>
          <a:p>
            <a:pPr algn="ctr"/>
            <a:r>
              <a:rPr lang="pl-PL" sz="4800" dirty="0">
                <a:solidFill>
                  <a:schemeClr val="tx1">
                    <a:lumMod val="65000"/>
                    <a:lumOff val="35000"/>
                  </a:schemeClr>
                </a:solidFill>
                <a:latin typeface="Garamond" panose="02020404030301010803" pitchFamily="18" charset="0"/>
                <a:cs typeface="Arial" panose="020B0604020202020204" pitchFamily="34" charset="0"/>
              </a:rPr>
              <a:t/>
            </a:r>
            <a:br>
              <a:rPr lang="pl-PL" sz="4800" dirty="0">
                <a:solidFill>
                  <a:schemeClr val="tx1">
                    <a:lumMod val="65000"/>
                    <a:lumOff val="35000"/>
                  </a:schemeClr>
                </a:solidFill>
                <a:latin typeface="Garamond" panose="02020404030301010803" pitchFamily="18" charset="0"/>
                <a:cs typeface="Arial" panose="020B0604020202020204" pitchFamily="34" charset="0"/>
              </a:rPr>
            </a:br>
            <a:r>
              <a:rPr lang="pl-PL" sz="4800" dirty="0" smtClean="0">
                <a:solidFill>
                  <a:schemeClr val="tx1">
                    <a:lumMod val="65000"/>
                    <a:lumOff val="35000"/>
                  </a:schemeClr>
                </a:solidFill>
                <a:latin typeface="Garamond" panose="02020404030301010803" pitchFamily="18" charset="0"/>
                <a:cs typeface="Arial" panose="020B0604020202020204" pitchFamily="34" charset="0"/>
              </a:rPr>
              <a:t/>
            </a:r>
            <a:br>
              <a:rPr lang="pl-PL" sz="4800" dirty="0" smtClean="0">
                <a:solidFill>
                  <a:schemeClr val="tx1">
                    <a:lumMod val="65000"/>
                    <a:lumOff val="35000"/>
                  </a:schemeClr>
                </a:solidFill>
                <a:latin typeface="Garamond" panose="02020404030301010803" pitchFamily="18" charset="0"/>
                <a:cs typeface="Arial" panose="020B0604020202020204" pitchFamily="34" charset="0"/>
              </a:rPr>
            </a:br>
            <a:r>
              <a:rPr lang="pl-PL" sz="4800" dirty="0" smtClean="0">
                <a:solidFill>
                  <a:schemeClr val="tx1">
                    <a:lumMod val="65000"/>
                    <a:lumOff val="35000"/>
                  </a:schemeClr>
                </a:solidFill>
                <a:latin typeface="Garamond" panose="02020404030301010803" pitchFamily="18" charset="0"/>
                <a:cs typeface="Arial" panose="020B0604020202020204" pitchFamily="34" charset="0"/>
              </a:rPr>
              <a:t/>
            </a:r>
            <a:br>
              <a:rPr lang="pl-PL" sz="4800" dirty="0" smtClean="0">
                <a:solidFill>
                  <a:schemeClr val="tx1">
                    <a:lumMod val="65000"/>
                    <a:lumOff val="35000"/>
                  </a:schemeClr>
                </a:solidFill>
                <a:latin typeface="Garamond" panose="02020404030301010803" pitchFamily="18" charset="0"/>
                <a:cs typeface="Arial" panose="020B0604020202020204" pitchFamily="34" charset="0"/>
              </a:rPr>
            </a:br>
            <a:r>
              <a:rPr lang="pl-PL" sz="4800" dirty="0" smtClean="0">
                <a:solidFill>
                  <a:schemeClr val="tx1">
                    <a:lumMod val="65000"/>
                    <a:lumOff val="35000"/>
                  </a:schemeClr>
                </a:solidFill>
                <a:latin typeface="Garamond" panose="02020404030301010803" pitchFamily="18" charset="0"/>
                <a:cs typeface="Arial" panose="020B0604020202020204" pitchFamily="34" charset="0"/>
              </a:rPr>
              <a:t/>
            </a:r>
            <a:br>
              <a:rPr lang="pl-PL" sz="4800" dirty="0" smtClean="0">
                <a:solidFill>
                  <a:schemeClr val="tx1">
                    <a:lumMod val="65000"/>
                    <a:lumOff val="35000"/>
                  </a:schemeClr>
                </a:solidFill>
                <a:latin typeface="Garamond" panose="02020404030301010803" pitchFamily="18" charset="0"/>
                <a:cs typeface="Arial" panose="020B0604020202020204" pitchFamily="34" charset="0"/>
              </a:rPr>
            </a:br>
            <a:r>
              <a:rPr lang="pl-PL" sz="4800" dirty="0" smtClean="0">
                <a:solidFill>
                  <a:schemeClr val="tx1">
                    <a:lumMod val="65000"/>
                    <a:lumOff val="35000"/>
                  </a:schemeClr>
                </a:solidFill>
                <a:latin typeface="Garamond" panose="02020404030301010803" pitchFamily="18" charset="0"/>
                <a:cs typeface="Arial" panose="020B0604020202020204" pitchFamily="34" charset="0"/>
              </a:rPr>
              <a:t/>
            </a:r>
            <a:br>
              <a:rPr lang="pl-PL" sz="4800" dirty="0" smtClean="0">
                <a:solidFill>
                  <a:schemeClr val="tx1">
                    <a:lumMod val="65000"/>
                    <a:lumOff val="35000"/>
                  </a:schemeClr>
                </a:solidFill>
                <a:latin typeface="Garamond" panose="02020404030301010803" pitchFamily="18" charset="0"/>
                <a:cs typeface="Arial" panose="020B0604020202020204" pitchFamily="34" charset="0"/>
              </a:rPr>
            </a:br>
            <a:r>
              <a:rPr lang="pl-PL" sz="4400" dirty="0" smtClean="0">
                <a:solidFill>
                  <a:schemeClr val="tx1">
                    <a:lumMod val="65000"/>
                    <a:lumOff val="35000"/>
                  </a:schemeClr>
                </a:solidFill>
                <a:latin typeface="Garamond" panose="02020404030301010803" pitchFamily="18" charset="0"/>
                <a:cs typeface="Arial" panose="020B0604020202020204" pitchFamily="34" charset="0"/>
              </a:rPr>
              <a:t>3</a:t>
            </a:r>
            <a:r>
              <a:rPr lang="pl-PL" sz="4400" b="1" dirty="0" smtClean="0">
                <a:solidFill>
                  <a:schemeClr val="tx1">
                    <a:lumMod val="65000"/>
                    <a:lumOff val="35000"/>
                  </a:schemeClr>
                </a:solidFill>
                <a:latin typeface="Garamond" pitchFamily="18" charset="0"/>
                <a:cs typeface="Arial" panose="020B0604020202020204" pitchFamily="34" charset="0"/>
              </a:rPr>
              <a:t>. </a:t>
            </a:r>
            <a:r>
              <a:rPr lang="pl-PL" sz="4400" dirty="0" smtClean="0">
                <a:solidFill>
                  <a:schemeClr val="tx1">
                    <a:lumMod val="65000"/>
                    <a:lumOff val="35000"/>
                  </a:schemeClr>
                </a:solidFill>
                <a:latin typeface="Garamond" pitchFamily="18" charset="0"/>
              </a:rPr>
              <a:t>„Boisko </a:t>
            </a:r>
            <a:r>
              <a:rPr lang="pl-PL" sz="4400" dirty="0" err="1" smtClean="0">
                <a:solidFill>
                  <a:schemeClr val="tx1">
                    <a:lumMod val="65000"/>
                    <a:lumOff val="35000"/>
                  </a:schemeClr>
                </a:solidFill>
                <a:latin typeface="Garamond" pitchFamily="18" charset="0"/>
              </a:rPr>
              <a:t>Glijonki</a:t>
            </a:r>
            <a:r>
              <a:rPr lang="pl-PL" sz="4400" dirty="0" smtClean="0">
                <a:solidFill>
                  <a:schemeClr val="tx1">
                    <a:lumMod val="65000"/>
                    <a:lumOff val="35000"/>
                  </a:schemeClr>
                </a:solidFill>
                <a:latin typeface="Garamond" pitchFamily="18" charset="0"/>
              </a:rPr>
              <a:t>” Modernizacja boiska wielofunkcyjnego przy ul. Sikorskiego w pobliżu Placu zabaw oraz siłowni (</a:t>
            </a:r>
            <a:r>
              <a:rPr lang="pl-PL" sz="4400" dirty="0" err="1" smtClean="0">
                <a:solidFill>
                  <a:schemeClr val="tx1">
                    <a:lumMod val="65000"/>
                    <a:lumOff val="35000"/>
                  </a:schemeClr>
                </a:solidFill>
                <a:latin typeface="Garamond" pitchFamily="18" charset="0"/>
              </a:rPr>
              <a:t>Glijonki</a:t>
            </a:r>
            <a:r>
              <a:rPr lang="pl-PL" sz="4400" dirty="0" smtClean="0">
                <a:solidFill>
                  <a:schemeClr val="tx1">
                    <a:lumMod val="65000"/>
                    <a:lumOff val="35000"/>
                  </a:schemeClr>
                </a:solidFill>
                <a:latin typeface="Garamond" pitchFamily="18" charset="0"/>
              </a:rPr>
              <a:t>)</a:t>
            </a:r>
            <a:r>
              <a:rPr lang="pl-PL" sz="4400" dirty="0" smtClean="0"/>
              <a:t/>
            </a:r>
            <a:br>
              <a:rPr lang="pl-PL" sz="4400" dirty="0" smtClean="0"/>
            </a:br>
            <a:endParaRPr lang="pl-PL" sz="4400" b="1" dirty="0">
              <a:solidFill>
                <a:schemeClr val="tx1">
                  <a:lumMod val="65000"/>
                  <a:lumOff val="35000"/>
                </a:schemeClr>
              </a:solidFill>
              <a:effectLst>
                <a:outerShdw blurRad="38100" dist="38100" dir="2700000" algn="tl">
                  <a:srgbClr val="000000">
                    <a:alpha val="43137"/>
                  </a:srgbClr>
                </a:outerShdw>
              </a:effectLst>
              <a:latin typeface="Garamond" panose="02020404030301010803" pitchFamily="18" charset="0"/>
              <a:cs typeface="Arial" panose="020B0604020202020204" pitchFamily="34" charset="0"/>
            </a:endParaRPr>
          </a:p>
        </p:txBody>
      </p:sp>
      <p:sp>
        <p:nvSpPr>
          <p:cNvPr id="3" name="Symbol zastępczy zawartości 2"/>
          <p:cNvSpPr>
            <a:spLocks noGrp="1"/>
          </p:cNvSpPr>
          <p:nvPr>
            <p:ph idx="1"/>
          </p:nvPr>
        </p:nvSpPr>
        <p:spPr>
          <a:xfrm>
            <a:off x="457200" y="3068960"/>
            <a:ext cx="8229600" cy="3057203"/>
          </a:xfrm>
        </p:spPr>
        <p:txBody>
          <a:bodyPr/>
          <a:lstStyle/>
          <a:p>
            <a:pPr marL="0" indent="0" algn="ctr">
              <a:buNone/>
            </a:pPr>
            <a:endParaRPr lang="pl-PL" sz="4400" dirty="0" smtClean="0">
              <a:solidFill>
                <a:schemeClr val="tx1">
                  <a:lumMod val="65000"/>
                  <a:lumOff val="35000"/>
                </a:schemeClr>
              </a:solidFill>
              <a:latin typeface="Garamond" panose="02020404030301010803" pitchFamily="18" charset="0"/>
              <a:cs typeface="Arial" panose="020B0604020202020204" pitchFamily="34" charset="0"/>
            </a:endParaRPr>
          </a:p>
          <a:p>
            <a:pPr marL="0" indent="0" algn="ctr">
              <a:buNone/>
            </a:pPr>
            <a:r>
              <a:rPr lang="pl-PL" sz="4400" dirty="0" smtClean="0">
                <a:solidFill>
                  <a:schemeClr val="tx1">
                    <a:lumMod val="65000"/>
                    <a:lumOff val="35000"/>
                  </a:schemeClr>
                </a:solidFill>
                <a:latin typeface="Garamond" panose="02020404030301010803" pitchFamily="18" charset="0"/>
                <a:cs typeface="Arial" panose="020B0604020202020204" pitchFamily="34" charset="0"/>
              </a:rPr>
              <a:t>Koszt całkowity projektu:</a:t>
            </a:r>
          </a:p>
          <a:p>
            <a:pPr marL="0" indent="0" algn="ctr">
              <a:buNone/>
            </a:pPr>
            <a:r>
              <a:rPr lang="pl-PL" sz="6600" b="1" dirty="0" smtClean="0">
                <a:solidFill>
                  <a:schemeClr val="accent3">
                    <a:lumMod val="60000"/>
                    <a:lumOff val="40000"/>
                  </a:schemeClr>
                </a:solidFill>
                <a:effectLst>
                  <a:outerShdw blurRad="38100" dist="38100" dir="2700000" algn="tl">
                    <a:srgbClr val="000000">
                      <a:alpha val="43137"/>
                    </a:srgbClr>
                  </a:outerShdw>
                </a:effectLst>
                <a:latin typeface="Garamond" panose="02020404030301010803" pitchFamily="18" charset="0"/>
              </a:rPr>
              <a:t>164 492PLN</a:t>
            </a:r>
            <a:endParaRPr lang="pl-PL" sz="6000" b="1" dirty="0" smtClean="0">
              <a:solidFill>
                <a:schemeClr val="accent3">
                  <a:lumMod val="60000"/>
                  <a:lumOff val="40000"/>
                </a:schemeClr>
              </a:solidFill>
              <a:effectLst>
                <a:outerShdw blurRad="38100" dist="38100" dir="2700000" algn="tl">
                  <a:srgbClr val="000000">
                    <a:alpha val="43137"/>
                  </a:srgbClr>
                </a:outerShdw>
              </a:effectLst>
              <a:latin typeface="Garamond" panose="02020404030301010803" pitchFamily="18" charset="0"/>
            </a:endParaRPr>
          </a:p>
          <a:p>
            <a:pPr marL="0" indent="0" algn="ctr">
              <a:buNone/>
            </a:pPr>
            <a:endParaRPr lang="pl-PL" dirty="0"/>
          </a:p>
        </p:txBody>
      </p:sp>
    </p:spTree>
    <p:extLst>
      <p:ext uri="{BB962C8B-B14F-4D97-AF65-F5344CB8AC3E}">
        <p14:creationId xmlns:p14="http://schemas.microsoft.com/office/powerpoint/2010/main" xmlns="" val="76802229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395536" y="404664"/>
            <a:ext cx="8280920" cy="5472608"/>
          </a:xfrm>
          <a:ln>
            <a:solidFill>
              <a:schemeClr val="accent3">
                <a:lumMod val="60000"/>
                <a:lumOff val="40000"/>
              </a:schemeClr>
            </a:solidFill>
          </a:ln>
        </p:spPr>
        <p:txBody>
          <a:bodyPr>
            <a:normAutofit lnSpcReduction="10000"/>
          </a:bodyPr>
          <a:lstStyle/>
          <a:p>
            <a:pPr marL="0" indent="0" algn="ctr">
              <a:buNone/>
            </a:pPr>
            <a:endParaRPr lang="pl-PL" dirty="0" smtClean="0">
              <a:solidFill>
                <a:schemeClr val="tx1">
                  <a:lumMod val="50000"/>
                  <a:lumOff val="50000"/>
                </a:schemeClr>
              </a:solidFill>
            </a:endParaRPr>
          </a:p>
          <a:p>
            <a:pPr marL="0" indent="0" algn="ctr">
              <a:buNone/>
            </a:pPr>
            <a:r>
              <a:rPr lang="pl-PL" sz="4000" b="1" dirty="0">
                <a:solidFill>
                  <a:schemeClr val="accent3">
                    <a:lumMod val="60000"/>
                    <a:lumOff val="40000"/>
                  </a:schemeClr>
                </a:solidFill>
                <a:effectLst>
                  <a:outerShdw blurRad="38100" dist="38100" dir="2700000" algn="tl">
                    <a:srgbClr val="000000">
                      <a:alpha val="43137"/>
                    </a:srgbClr>
                  </a:outerShdw>
                </a:effectLst>
                <a:latin typeface="Garamond" panose="02020404030301010803" pitchFamily="18" charset="0"/>
              </a:rPr>
              <a:t>Cel projektu:</a:t>
            </a:r>
          </a:p>
          <a:p>
            <a:pPr>
              <a:buNone/>
            </a:pPr>
            <a:r>
              <a:rPr lang="pl-PL" dirty="0" smtClean="0"/>
              <a:t>	</a:t>
            </a:r>
          </a:p>
          <a:p>
            <a:pPr algn="ctr">
              <a:buNone/>
            </a:pPr>
            <a:r>
              <a:rPr lang="pl-PL" dirty="0" smtClean="0"/>
              <a:t>	</a:t>
            </a:r>
            <a:r>
              <a:rPr lang="pl-PL" sz="3200" dirty="0" smtClean="0">
                <a:solidFill>
                  <a:schemeClr val="tx1">
                    <a:lumMod val="65000"/>
                    <a:lumOff val="35000"/>
                  </a:schemeClr>
                </a:solidFill>
                <a:latin typeface="Garamond" pitchFamily="18" charset="0"/>
              </a:rPr>
              <a:t>Projekt zakłada wykonanie atestowanego „Boiska wielofunkcyjnego” (piłka nożna, koszykówka, siatkówka). W ramach projektu przewiduje się:</a:t>
            </a:r>
          </a:p>
          <a:p>
            <a:pPr marL="514350" indent="-514350" algn="ctr">
              <a:buAutoNum type="arabicPeriod"/>
            </a:pPr>
            <a:r>
              <a:rPr lang="pl-PL" sz="3200" dirty="0" smtClean="0">
                <a:solidFill>
                  <a:schemeClr val="tx1">
                    <a:lumMod val="65000"/>
                    <a:lumOff val="35000"/>
                  </a:schemeClr>
                </a:solidFill>
                <a:latin typeface="Garamond" pitchFamily="18" charset="0"/>
              </a:rPr>
              <a:t>Modernizację nawierzchni oraz zagospodarowanie terenu.</a:t>
            </a:r>
          </a:p>
          <a:p>
            <a:pPr marL="514350" indent="-514350" algn="ctr">
              <a:buAutoNum type="arabicPeriod"/>
            </a:pPr>
            <a:r>
              <a:rPr lang="pl-PL" sz="3200" dirty="0" smtClean="0">
                <a:solidFill>
                  <a:schemeClr val="tx1">
                    <a:lumMod val="65000"/>
                    <a:lumOff val="35000"/>
                  </a:schemeClr>
                </a:solidFill>
                <a:latin typeface="Garamond" pitchFamily="18" charset="0"/>
              </a:rPr>
              <a:t>Zakup niezbędnego sprzętu.</a:t>
            </a:r>
          </a:p>
          <a:p>
            <a:pPr marL="514350" indent="-514350" algn="ctr">
              <a:buAutoNum type="arabicPeriod"/>
            </a:pPr>
            <a:r>
              <a:rPr lang="pl-PL" sz="3200" dirty="0" smtClean="0">
                <a:solidFill>
                  <a:schemeClr val="tx1">
                    <a:lumMod val="65000"/>
                    <a:lumOff val="35000"/>
                  </a:schemeClr>
                </a:solidFill>
                <a:latin typeface="Garamond" pitchFamily="18" charset="0"/>
              </a:rPr>
              <a:t>Montaż oświetlenia.</a:t>
            </a:r>
          </a:p>
          <a:p>
            <a:pPr marL="0" indent="0" algn="ctr">
              <a:buNone/>
            </a:pPr>
            <a:endParaRPr lang="pl-PL" dirty="0" smtClean="0">
              <a:solidFill>
                <a:schemeClr val="tx1">
                  <a:lumMod val="65000"/>
                  <a:lumOff val="35000"/>
                </a:schemeClr>
              </a:solidFill>
              <a:latin typeface="Garamond" panose="02020404030301010803" pitchFamily="18" charset="0"/>
              <a:cs typeface="Arial" panose="020B0604020202020204" pitchFamily="34" charset="0"/>
            </a:endParaRPr>
          </a:p>
        </p:txBody>
      </p:sp>
    </p:spTree>
    <p:extLst>
      <p:ext uri="{BB962C8B-B14F-4D97-AF65-F5344CB8AC3E}">
        <p14:creationId xmlns:p14="http://schemas.microsoft.com/office/powerpoint/2010/main" xmlns="" val="2076466369"/>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spekt">
  <a:themeElements>
    <a:clrScheme name="Aspekt">
      <a:dk1>
        <a:sysClr val="windowText" lastClr="000000"/>
      </a:dk1>
      <a:lt1>
        <a:sysClr val="window" lastClr="FFFFFF"/>
      </a:lt1>
      <a:dk2>
        <a:srgbClr val="323232"/>
      </a:dk2>
      <a:lt2>
        <a:srgbClr val="E3DED1"/>
      </a:lt2>
      <a:accent1>
        <a:srgbClr val="F07F09"/>
      </a:accent1>
      <a:accent2>
        <a:srgbClr val="9F2936"/>
      </a:accent2>
      <a:accent3>
        <a:srgbClr val="1B587C"/>
      </a:accent3>
      <a:accent4>
        <a:srgbClr val="4E8542"/>
      </a:accent4>
      <a:accent5>
        <a:srgbClr val="604878"/>
      </a:accent5>
      <a:accent6>
        <a:srgbClr val="C19859"/>
      </a:accent6>
      <a:hlink>
        <a:srgbClr val="6B9F25"/>
      </a:hlink>
      <a:folHlink>
        <a:srgbClr val="B26B02"/>
      </a:folHlink>
    </a:clrScheme>
    <a:fontScheme name="Aspekt">
      <a:maj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ajorFont>
      <a:min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Aspekt">
      <a:fillStyleLst>
        <a:solidFill>
          <a:schemeClr val="phClr"/>
        </a:solidFill>
        <a:gradFill rotWithShape="1">
          <a:gsLst>
            <a:gs pos="0">
              <a:schemeClr val="phClr">
                <a:tint val="65000"/>
                <a:satMod val="270000"/>
              </a:schemeClr>
            </a:gs>
            <a:gs pos="25000">
              <a:schemeClr val="phClr">
                <a:tint val="60000"/>
                <a:satMod val="300000"/>
              </a:schemeClr>
            </a:gs>
            <a:gs pos="100000">
              <a:schemeClr val="phClr">
                <a:tint val="29000"/>
                <a:satMod val="400000"/>
              </a:schemeClr>
            </a:gs>
          </a:gsLst>
          <a:lin ang="16200000" scaled="1"/>
        </a:gradFill>
        <a:gradFill rotWithShape="1">
          <a:gsLst>
            <a:gs pos="0">
              <a:schemeClr val="phClr">
                <a:shade val="45000"/>
                <a:satMod val="155000"/>
              </a:schemeClr>
            </a:gs>
            <a:gs pos="60000">
              <a:schemeClr val="phClr">
                <a:shade val="95000"/>
                <a:satMod val="150000"/>
              </a:schemeClr>
            </a:gs>
            <a:gs pos="100000">
              <a:schemeClr val="phClr">
                <a:tint val="87000"/>
                <a:satMod val="250000"/>
              </a:schemeClr>
            </a:gs>
          </a:gsLst>
          <a:lin ang="16200000" scaled="0"/>
        </a:gradFill>
      </a:fillStyleLst>
      <a:lnStyleLst>
        <a:ln w="9525" cap="flat" cmpd="sng" algn="ctr">
          <a:solidFill>
            <a:schemeClr val="phClr">
              <a:satMod val="150000"/>
            </a:schemeClr>
          </a:solidFill>
          <a:prstDash val="solid"/>
        </a:ln>
        <a:ln w="42500" cap="flat" cmpd="sng" algn="ctr">
          <a:solidFill>
            <a:schemeClr val="phClr"/>
          </a:solidFill>
          <a:prstDash val="solid"/>
        </a:ln>
        <a:ln w="38100" cap="flat" cmpd="sng" algn="ctr">
          <a:solidFill>
            <a:schemeClr val="phClr"/>
          </a:solidFill>
          <a:prstDash val="solid"/>
        </a:ln>
      </a:lnStyleLst>
      <a:effectStyleLst>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scene3d>
            <a:camera prst="orthographicFront" fov="0">
              <a:rot lat="0" lon="0" rev="0"/>
            </a:camera>
            <a:lightRig rig="contrasting" dir="t">
              <a:rot lat="0" lon="0" rev="12000000"/>
            </a:lightRig>
          </a:scene3d>
          <a:sp3d prstMaterial="powder">
            <a:bevelT h="50800"/>
          </a:sp3d>
        </a:effectStyle>
      </a:effectStyleLst>
      <a:bgFillStyleLst>
        <a:solidFill>
          <a:schemeClr val="phClr"/>
        </a:solidFill>
        <a:gradFill rotWithShape="1">
          <a:gsLst>
            <a:gs pos="0">
              <a:schemeClr val="phClr">
                <a:shade val="35000"/>
                <a:satMod val="150000"/>
              </a:schemeClr>
            </a:gs>
            <a:gs pos="45000">
              <a:schemeClr val="phClr">
                <a:shade val="68000"/>
                <a:satMod val="155000"/>
              </a:schemeClr>
            </a:gs>
            <a:gs pos="100000">
              <a:schemeClr val="phClr">
                <a:tint val="70000"/>
                <a:satMod val="175000"/>
              </a:schemeClr>
            </a:gs>
          </a:gsLst>
          <a:lin ang="16200000" scaled="0"/>
        </a:gradFill>
        <a:blipFill>
          <a:blip xmlns:r="http://schemas.openxmlformats.org/officeDocument/2006/relationships" r:embed="rId1">
            <a:duotone>
              <a:schemeClr val="phClr">
                <a:shade val="800"/>
                <a:satMod val="150000"/>
              </a:schemeClr>
              <a:schemeClr val="phClr">
                <a:tint val="80000"/>
                <a:satMod val="150000"/>
              </a:schemeClr>
            </a:duotone>
          </a:blip>
          <a:tile tx="0" ty="0" sx="75000" sy="7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Aspect</Template>
  <TotalTime>1137</TotalTime>
  <Words>150</Words>
  <Application>Microsoft Office PowerPoint</Application>
  <PresentationFormat>Pokaz na ekranie (4:3)</PresentationFormat>
  <Paragraphs>114</Paragraphs>
  <Slides>26</Slides>
  <Notes>0</Notes>
  <HiddenSlides>0</HiddenSlides>
  <MMClips>0</MMClips>
  <ScaleCrop>false</ScaleCrop>
  <HeadingPairs>
    <vt:vector size="4" baseType="variant">
      <vt:variant>
        <vt:lpstr>Motyw</vt:lpstr>
      </vt:variant>
      <vt:variant>
        <vt:i4>1</vt:i4>
      </vt:variant>
      <vt:variant>
        <vt:lpstr>Tytuły slajdów</vt:lpstr>
      </vt:variant>
      <vt:variant>
        <vt:i4>26</vt:i4>
      </vt:variant>
    </vt:vector>
  </HeadingPairs>
  <TitlesOfParts>
    <vt:vector size="27" baseType="lpstr">
      <vt:lpstr>Aspekt</vt:lpstr>
      <vt:lpstr>PREZENTACJA PROJEKTÓW </vt:lpstr>
      <vt:lpstr>  OKRĘG: DĄBRÓWKA WIELKA</vt:lpstr>
      <vt:lpstr>Slajd 3</vt:lpstr>
      <vt:lpstr>1. „Historia w plenerze” </vt:lpstr>
      <vt:lpstr>Slajd 5</vt:lpstr>
      <vt:lpstr>     2. Budowa placu zabaw oraz wykonanie nawierzchni z kostki betonowej w rejonie DDK w Dąbrówce Wielkiej</vt:lpstr>
      <vt:lpstr>Slajd 7</vt:lpstr>
      <vt:lpstr>     3. „Boisko Glijonki” Modernizacja boiska wielofunkcyjnego przy ul. Sikorskiego w pobliżu Placu zabaw oraz siłowni (Glijonki) </vt:lpstr>
      <vt:lpstr>Slajd 9</vt:lpstr>
      <vt:lpstr>     4. Łod Bajtla do Starzika – strój śląski jako element tożsamości śląskiej </vt:lpstr>
      <vt:lpstr>Slajd 11</vt:lpstr>
      <vt:lpstr>OKRĘG: BRZEZINY ŚLĄSKIE</vt:lpstr>
      <vt:lpstr>Slajd 13</vt:lpstr>
      <vt:lpstr>1. RATUJĄC WASZE ŻYCIE – Ochotnicza Straż Pożarna w Brzezinach Śląskich </vt:lpstr>
      <vt:lpstr>Slajd 15</vt:lpstr>
      <vt:lpstr>      2. Plac zabaw dla dzieci</vt:lpstr>
      <vt:lpstr>Slajd 17</vt:lpstr>
      <vt:lpstr>        3. Budowa 5 – parkingów samochodowych w Brzezinach Śląskich  </vt:lpstr>
      <vt:lpstr>Slajd 19</vt:lpstr>
      <vt:lpstr>     4. Siłownia pod chmurką w Brzezinach Śląskich </vt:lpstr>
      <vt:lpstr>Slajd 21</vt:lpstr>
      <vt:lpstr>     5. Budowa Street Workout Park </vt:lpstr>
      <vt:lpstr>Slajd 23</vt:lpstr>
      <vt:lpstr>     6. „Więcej przestrzeni dla Naszych Dzieci” – rozbudowa świetlicy szkolnej w MSP15 </vt:lpstr>
      <vt:lpstr>Slajd 25</vt:lpstr>
      <vt:lpstr>Dziękuję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Prezentacja programu PowerPoint</dc:title>
  <dc:creator>Agnieszka Grzona</dc:creator>
  <cp:lastModifiedBy>Agnieszka Grzona</cp:lastModifiedBy>
  <cp:revision>56</cp:revision>
  <dcterms:created xsi:type="dcterms:W3CDTF">2015-09-09T13:10:29Z</dcterms:created>
  <dcterms:modified xsi:type="dcterms:W3CDTF">2017-05-15T10:08:46Z</dcterms:modified>
</cp:coreProperties>
</file>